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63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B3"/>
    <a:srgbClr val="FFA953"/>
    <a:srgbClr val="FC7E00"/>
    <a:srgbClr val="3399FF"/>
    <a:srgbClr val="009900"/>
    <a:srgbClr val="FF3300"/>
    <a:srgbClr val="00CC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29" autoAdjust="0"/>
    <p:restoredTop sz="94660"/>
  </p:normalViewPr>
  <p:slideViewPr>
    <p:cSldViewPr>
      <p:cViewPr varScale="1">
        <p:scale>
          <a:sx n="115" d="100"/>
          <a:sy n="115" d="100"/>
        </p:scale>
        <p:origin x="1158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5" Type="http://schemas.openxmlformats.org/officeDocument/2006/relationships/slide" Target="slides/slide10.xml"/><Relationship Id="rId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A8988-43E0-4CD4-BDE9-B4EFBB509D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240C1-704A-4C28-97D7-B845C09F0E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03DFA-4DEB-45D6-9F7D-3C3B067B7A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C0044-6A46-4D1B-9323-2F89E8D3F0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BF05F-0C09-4103-85AB-4FBD1DEE51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1663E-2785-4798-91B3-DAC86F5A3B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1F108-2D01-4D86-9A92-DC5DEA76BA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40079-D0E6-4444-A488-E1A93243A8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D7B40-E884-4F9B-95FD-4F425B06FD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FF16B-6A79-4AF7-8084-3B249AE980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D5455-9854-43A8-A3FC-7428865EA4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9B3"/>
            </a:gs>
            <a:gs pos="100000">
              <a:srgbClr val="FFD9B3">
                <a:gamma/>
                <a:tint val="3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F57074-2705-402B-A62A-0D841F569E1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bin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5.bin"/><Relationship Id="rId6" Type="http://schemas.openxmlformats.org/officeDocument/2006/relationships/audio" Target="../media/audio11.bin"/><Relationship Id="rId5" Type="http://schemas.openxmlformats.org/officeDocument/2006/relationships/audio" Target="../media/audio5.bin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6.bin"/><Relationship Id="rId5" Type="http://schemas.openxmlformats.org/officeDocument/2006/relationships/image" Target="../media/image1.png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8.bin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7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bin"/><Relationship Id="rId7" Type="http://schemas.openxmlformats.org/officeDocument/2006/relationships/image" Target="../media/image1.png"/><Relationship Id="rId2" Type="http://schemas.openxmlformats.org/officeDocument/2006/relationships/audio" Target="../media/audio4.bin"/><Relationship Id="rId1" Type="http://schemas.openxmlformats.org/officeDocument/2006/relationships/audio" Target="../media/audio3.bin"/><Relationship Id="rId6" Type="http://schemas.openxmlformats.org/officeDocument/2006/relationships/audio" Target="../media/audio2.bin"/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bin"/><Relationship Id="rId6" Type="http://schemas.openxmlformats.org/officeDocument/2006/relationships/audio" Target="../media/audio5.bin"/><Relationship Id="rId5" Type="http://schemas.openxmlformats.org/officeDocument/2006/relationships/audio" Target="../media/audio6.bin"/><Relationship Id="rId4" Type="http://schemas.openxmlformats.org/officeDocument/2006/relationships/audio" Target="../media/audio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9.bin"/><Relationship Id="rId5" Type="http://schemas.openxmlformats.org/officeDocument/2006/relationships/image" Target="../media/image1.png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bin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5.bin"/><Relationship Id="rId2" Type="http://schemas.openxmlformats.org/officeDocument/2006/relationships/audio" Target="../media/audio11.bin"/><Relationship Id="rId1" Type="http://schemas.openxmlformats.org/officeDocument/2006/relationships/audio" Target="../media/audio10.bin"/><Relationship Id="rId6" Type="http://schemas.openxmlformats.org/officeDocument/2006/relationships/audio" Target="../media/audio4.bin"/><Relationship Id="rId5" Type="http://schemas.openxmlformats.org/officeDocument/2006/relationships/slide" Target="slide6.xml"/><Relationship Id="rId4" Type="http://schemas.openxmlformats.org/officeDocument/2006/relationships/audio" Target="../media/audio2.bin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2.bin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bin"/><Relationship Id="rId3" Type="http://schemas.openxmlformats.org/officeDocument/2006/relationships/slide" Target="slide8.xml"/><Relationship Id="rId7" Type="http://schemas.openxmlformats.org/officeDocument/2006/relationships/audio" Target="../media/audio2.bin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3.bin"/><Relationship Id="rId6" Type="http://schemas.openxmlformats.org/officeDocument/2006/relationships/audio" Target="../media/audio5.bin"/><Relationship Id="rId5" Type="http://schemas.openxmlformats.org/officeDocument/2006/relationships/audio" Target="../media/audio4.bin"/><Relationship Id="rId4" Type="http://schemas.openxmlformats.org/officeDocument/2006/relationships/audio" Target="../media/audio11.bin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4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5575" cy="2305050"/>
          </a:xfrm>
        </p:spPr>
        <p:txBody>
          <a:bodyPr/>
          <a:lstStyle/>
          <a:p>
            <a:r>
              <a:rPr lang="ru-RU" sz="6000" b="1" u="sng">
                <a:solidFill>
                  <a:srgbClr val="993300"/>
                </a:solidFill>
              </a:rPr>
              <a:t>НАЙДИ ФИГУРУ</a:t>
            </a:r>
            <a:br>
              <a:rPr lang="ru-RU" sz="6000" b="1" u="sng">
                <a:solidFill>
                  <a:srgbClr val="993300"/>
                </a:solidFill>
              </a:rPr>
            </a:br>
            <a:r>
              <a:rPr lang="ru-RU" sz="5400">
                <a:solidFill>
                  <a:srgbClr val="009900"/>
                </a:solidFill>
              </a:rPr>
              <a:t>(развиваем логику)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6165850"/>
            <a:ext cx="6400800" cy="4810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 dirty="0"/>
          </a:p>
        </p:txBody>
      </p:sp>
      <p:sp>
        <p:nvSpPr>
          <p:cNvPr id="21514" name="Rectangle 10"/>
          <p:cNvSpPr>
            <a:spLocks noChangeAspect="1" noChangeArrowheads="1"/>
          </p:cNvSpPr>
          <p:nvPr/>
        </p:nvSpPr>
        <p:spPr bwMode="auto">
          <a:xfrm>
            <a:off x="7956550" y="404813"/>
            <a:ext cx="889000" cy="8905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7885113" y="1774825"/>
            <a:ext cx="1066800" cy="94932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Oval 12"/>
          <p:cNvSpPr>
            <a:spLocks noChangeAspect="1" noChangeArrowheads="1"/>
          </p:cNvSpPr>
          <p:nvPr/>
        </p:nvSpPr>
        <p:spPr bwMode="auto">
          <a:xfrm>
            <a:off x="7956550" y="3203575"/>
            <a:ext cx="969963" cy="968375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8" name="Rectangle 14"/>
          <p:cNvSpPr>
            <a:spLocks noChangeAspect="1" noChangeArrowheads="1"/>
          </p:cNvSpPr>
          <p:nvPr/>
        </p:nvSpPr>
        <p:spPr bwMode="auto">
          <a:xfrm>
            <a:off x="377825" y="4627563"/>
            <a:ext cx="889000" cy="8905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344488" y="3230563"/>
            <a:ext cx="1066800" cy="94932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0" name="Oval 16"/>
          <p:cNvSpPr>
            <a:spLocks noChangeAspect="1" noChangeArrowheads="1"/>
          </p:cNvSpPr>
          <p:nvPr/>
        </p:nvSpPr>
        <p:spPr bwMode="auto">
          <a:xfrm>
            <a:off x="323850" y="1814513"/>
            <a:ext cx="969963" cy="968375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AutoShape 17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413375" y="404813"/>
            <a:ext cx="1008063" cy="8969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2" name="Rectangle 18"/>
          <p:cNvSpPr>
            <a:spLocks noChangeAspect="1" noChangeArrowheads="1"/>
          </p:cNvSpPr>
          <p:nvPr/>
        </p:nvSpPr>
        <p:spPr bwMode="auto">
          <a:xfrm>
            <a:off x="468313" y="477838"/>
            <a:ext cx="889000" cy="8905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1639888" y="404813"/>
            <a:ext cx="1066800" cy="94932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4" name="Oval 20"/>
          <p:cNvSpPr>
            <a:spLocks noChangeAspect="1" noChangeArrowheads="1"/>
          </p:cNvSpPr>
          <p:nvPr/>
        </p:nvSpPr>
        <p:spPr bwMode="auto">
          <a:xfrm>
            <a:off x="2989263" y="404813"/>
            <a:ext cx="969962" cy="968375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5" name="Rectangle 21"/>
          <p:cNvSpPr>
            <a:spLocks noChangeAspect="1" noChangeArrowheads="1"/>
          </p:cNvSpPr>
          <p:nvPr/>
        </p:nvSpPr>
        <p:spPr bwMode="auto">
          <a:xfrm>
            <a:off x="4241800" y="477838"/>
            <a:ext cx="889000" cy="8905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6" name="Oval 22"/>
          <p:cNvSpPr>
            <a:spLocks noChangeAspect="1" noChangeArrowheads="1"/>
          </p:cNvSpPr>
          <p:nvPr/>
        </p:nvSpPr>
        <p:spPr bwMode="auto">
          <a:xfrm>
            <a:off x="6704013" y="404813"/>
            <a:ext cx="969962" cy="968375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Rectangle 23"/>
          <p:cNvSpPr>
            <a:spLocks noChangeAspect="1" noChangeArrowheads="1"/>
          </p:cNvSpPr>
          <p:nvPr/>
        </p:nvSpPr>
        <p:spPr bwMode="auto">
          <a:xfrm>
            <a:off x="7931150" y="4652963"/>
            <a:ext cx="889000" cy="8905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AutoShape 24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365750" y="4548188"/>
            <a:ext cx="1008063" cy="8969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1558925" y="4548188"/>
            <a:ext cx="1066800" cy="94932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0" name="Oval 26"/>
          <p:cNvSpPr>
            <a:spLocks noChangeAspect="1" noChangeArrowheads="1"/>
          </p:cNvSpPr>
          <p:nvPr/>
        </p:nvSpPr>
        <p:spPr bwMode="auto">
          <a:xfrm>
            <a:off x="2919413" y="4548188"/>
            <a:ext cx="969962" cy="968375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1" name="Rectangle 27"/>
          <p:cNvSpPr>
            <a:spLocks noChangeAspect="1" noChangeArrowheads="1"/>
          </p:cNvSpPr>
          <p:nvPr/>
        </p:nvSpPr>
        <p:spPr bwMode="auto">
          <a:xfrm>
            <a:off x="4183063" y="4621213"/>
            <a:ext cx="889000" cy="8905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2" name="Oval 28"/>
          <p:cNvSpPr>
            <a:spLocks noChangeAspect="1" noChangeArrowheads="1"/>
          </p:cNvSpPr>
          <p:nvPr/>
        </p:nvSpPr>
        <p:spPr bwMode="auto">
          <a:xfrm>
            <a:off x="6667500" y="4548188"/>
            <a:ext cx="969963" cy="968375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1533" name="Picture 2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910638" y="-674688"/>
            <a:ext cx="233362" cy="233363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6" fill="hold"/>
                                        <p:tgtEl>
                                          <p:spTgt spid="215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mph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15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15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3" presetClass="emph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15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33"/>
                </p:tgtEl>
              </p:cMediaNode>
            </p:audio>
          </p:childTnLst>
        </p:cTn>
      </p:par>
    </p:tnLst>
    <p:bldLst>
      <p:bldP spid="21515" grpId="0" animBg="1"/>
      <p:bldP spid="21518" grpId="0" animBg="1"/>
      <p:bldP spid="21519" grpId="0" animBg="1"/>
      <p:bldP spid="21522" grpId="0" animBg="1"/>
      <p:bldP spid="21523" grpId="0" animBg="1"/>
      <p:bldP spid="21526" grpId="0" animBg="1"/>
      <p:bldP spid="21527" grpId="0" animBg="1"/>
      <p:bldP spid="21528" grpId="0" animBg="1"/>
      <p:bldP spid="215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1" name="Group 45"/>
          <p:cNvGraphicFramePr>
            <a:graphicFrameLocks noGrp="1"/>
          </p:cNvGraphicFramePr>
          <p:nvPr/>
        </p:nvGraphicFramePr>
        <p:xfrm>
          <a:off x="395288" y="1412875"/>
          <a:ext cx="5707062" cy="4768851"/>
        </p:xfrm>
        <a:graphic>
          <a:graphicData uri="http://schemas.openxmlformats.org/drawingml/2006/table">
            <a:tbl>
              <a:tblPr/>
              <a:tblGrid>
                <a:gridCol w="190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95288" y="260350"/>
            <a:ext cx="845661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Verdana" pitchFamily="34" charset="0"/>
              </a:rPr>
              <a:t>Выбери стрелку, которую нужно поставить на свободное место</a:t>
            </a: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flipV="1">
            <a:off x="755650" y="1844675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 flipV="1">
            <a:off x="2700338" y="3429000"/>
            <a:ext cx="1223962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 flipV="1">
            <a:off x="2700338" y="1844675"/>
            <a:ext cx="1223962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flipH="1" flipV="1">
            <a:off x="755650" y="4941888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H="1" flipV="1">
            <a:off x="4572000" y="3429000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H="1">
            <a:off x="4572000" y="1844675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 flipH="1">
            <a:off x="900113" y="3429000"/>
            <a:ext cx="1223962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7" name="Line 41">
            <a:hlinkClick r:id="" action="ppaction://noaction">
              <a:snd r:embed="rId3" name="подумай еще"/>
            </a:hlinkClick>
          </p:cNvPr>
          <p:cNvSpPr>
            <a:spLocks noChangeShapeType="1"/>
          </p:cNvSpPr>
          <p:nvPr/>
        </p:nvSpPr>
        <p:spPr bwMode="auto">
          <a:xfrm flipH="1">
            <a:off x="7235825" y="2781300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8" name="Line 42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 flipV="1">
            <a:off x="7235825" y="4005263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9" name="Line 43">
            <a:hlinkClick r:id="rId4" action="ppaction://hlinksldjump">
              <a:snd r:embed="rId5" name="не правильно"/>
            </a:hlinkClick>
          </p:cNvPr>
          <p:cNvSpPr>
            <a:spLocks noChangeShapeType="1"/>
          </p:cNvSpPr>
          <p:nvPr/>
        </p:nvSpPr>
        <p:spPr bwMode="auto">
          <a:xfrm flipH="1" flipV="1">
            <a:off x="7235825" y="1628775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00" name="Line 44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H="1">
            <a:off x="2627313" y="5084763"/>
            <a:ext cx="1223962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19" name="Line 63">
            <a:hlinkClick r:id="" action="ppaction://noaction">
              <a:snd r:embed="rId6" name="не угадал"/>
            </a:hlinkClick>
          </p:cNvPr>
          <p:cNvSpPr>
            <a:spLocks noChangeShapeType="1"/>
          </p:cNvSpPr>
          <p:nvPr/>
        </p:nvSpPr>
        <p:spPr bwMode="auto">
          <a:xfrm>
            <a:off x="7235825" y="5229225"/>
            <a:ext cx="1225550" cy="5746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4643438" y="5013325"/>
            <a:ext cx="10810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solidFill>
                  <a:srgbClr val="FF3300"/>
                </a:solidFill>
                <a:latin typeface="Verdana" pitchFamily="34" charset="0"/>
              </a:rPr>
              <a:t>?</a:t>
            </a:r>
          </a:p>
        </p:txBody>
      </p:sp>
      <p:pic>
        <p:nvPicPr>
          <p:cNvPr id="19522" name="Picture 6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748713" y="-38735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0" fill="hold"/>
                                        <p:tgtEl>
                                          <p:spTgt spid="195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 tmFilter="0, 0; .2, .5; .8, .5; 1, 0"/>
                                        <p:tgtEl>
                                          <p:spTgt spid="195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500" autoRev="1" fill="hold"/>
                                        <p:tgtEl>
                                          <p:spTgt spid="195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522"/>
                </p:tgtEl>
              </p:cMediaNode>
            </p:audio>
          </p:childTnLst>
        </p:cTn>
      </p:par>
    </p:tnLst>
    <p:bldLst>
      <p:bldP spid="195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7088" y="-25400"/>
            <a:ext cx="7632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ЗАМЕЧАТЕЛЬНО!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7885113" y="260350"/>
            <a:ext cx="720725" cy="658813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900113" y="1989138"/>
            <a:ext cx="574675" cy="792162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84213" y="188913"/>
            <a:ext cx="647700" cy="7191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0" y="981075"/>
            <a:ext cx="611188" cy="58737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23" name="Group 43"/>
          <p:cNvGraphicFramePr>
            <a:graphicFrameLocks noGrp="1"/>
          </p:cNvGraphicFramePr>
          <p:nvPr/>
        </p:nvGraphicFramePr>
        <p:xfrm>
          <a:off x="1817688" y="1268413"/>
          <a:ext cx="5707062" cy="4768851"/>
        </p:xfrm>
        <a:graphic>
          <a:graphicData uri="http://schemas.openxmlformats.org/drawingml/2006/table">
            <a:tbl>
              <a:tblPr/>
              <a:tblGrid>
                <a:gridCol w="190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41" name="Line 61"/>
          <p:cNvSpPr>
            <a:spLocks noChangeShapeType="1"/>
          </p:cNvSpPr>
          <p:nvPr/>
        </p:nvSpPr>
        <p:spPr bwMode="auto">
          <a:xfrm flipV="1">
            <a:off x="2178050" y="1700213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2" name="Line 62"/>
          <p:cNvSpPr>
            <a:spLocks noChangeShapeType="1"/>
          </p:cNvSpPr>
          <p:nvPr/>
        </p:nvSpPr>
        <p:spPr bwMode="auto">
          <a:xfrm flipV="1">
            <a:off x="4122738" y="3284538"/>
            <a:ext cx="1223962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3" name="Line 63"/>
          <p:cNvSpPr>
            <a:spLocks noChangeShapeType="1"/>
          </p:cNvSpPr>
          <p:nvPr/>
        </p:nvSpPr>
        <p:spPr bwMode="auto">
          <a:xfrm flipH="1" flipV="1">
            <a:off x="4122738" y="1700213"/>
            <a:ext cx="1223962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4" name="Line 64"/>
          <p:cNvSpPr>
            <a:spLocks noChangeShapeType="1"/>
          </p:cNvSpPr>
          <p:nvPr/>
        </p:nvSpPr>
        <p:spPr bwMode="auto">
          <a:xfrm flipH="1" flipV="1">
            <a:off x="2178050" y="4797425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5" name="Line 65"/>
          <p:cNvSpPr>
            <a:spLocks noChangeShapeType="1"/>
          </p:cNvSpPr>
          <p:nvPr/>
        </p:nvSpPr>
        <p:spPr bwMode="auto">
          <a:xfrm flipH="1" flipV="1">
            <a:off x="5994400" y="3284538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6" name="Line 66"/>
          <p:cNvSpPr>
            <a:spLocks noChangeShapeType="1"/>
          </p:cNvSpPr>
          <p:nvPr/>
        </p:nvSpPr>
        <p:spPr bwMode="auto">
          <a:xfrm flipH="1">
            <a:off x="5994400" y="1700213"/>
            <a:ext cx="1223963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7" name="Line 67"/>
          <p:cNvSpPr>
            <a:spLocks noChangeShapeType="1"/>
          </p:cNvSpPr>
          <p:nvPr/>
        </p:nvSpPr>
        <p:spPr bwMode="auto">
          <a:xfrm flipH="1">
            <a:off x="2322513" y="3284538"/>
            <a:ext cx="1223962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8" name="Line 68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H="1">
            <a:off x="4049713" y="4940300"/>
            <a:ext cx="1223962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50" name="Line 70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 flipV="1">
            <a:off x="6065838" y="4797425"/>
            <a:ext cx="1223962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51" name="AutoShape 71"/>
          <p:cNvSpPr>
            <a:spLocks noChangeArrowheads="1"/>
          </p:cNvSpPr>
          <p:nvPr/>
        </p:nvSpPr>
        <p:spPr bwMode="auto">
          <a:xfrm>
            <a:off x="250825" y="4149725"/>
            <a:ext cx="647700" cy="7207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2" name="AutoShape 72"/>
          <p:cNvSpPr>
            <a:spLocks noChangeArrowheads="1"/>
          </p:cNvSpPr>
          <p:nvPr/>
        </p:nvSpPr>
        <p:spPr bwMode="auto">
          <a:xfrm>
            <a:off x="8388350" y="5949950"/>
            <a:ext cx="503238" cy="660400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3" name="AutoShape 73"/>
          <p:cNvSpPr>
            <a:spLocks noChangeArrowheads="1"/>
          </p:cNvSpPr>
          <p:nvPr/>
        </p:nvSpPr>
        <p:spPr bwMode="auto">
          <a:xfrm>
            <a:off x="8172450" y="3644900"/>
            <a:ext cx="468313" cy="58737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4" name="AutoShape 74"/>
          <p:cNvSpPr>
            <a:spLocks noChangeArrowheads="1"/>
          </p:cNvSpPr>
          <p:nvPr/>
        </p:nvSpPr>
        <p:spPr bwMode="auto">
          <a:xfrm>
            <a:off x="1042988" y="6021388"/>
            <a:ext cx="468312" cy="587375"/>
          </a:xfrm>
          <a:prstGeom prst="star4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5" name="AutoShape 75"/>
          <p:cNvSpPr>
            <a:spLocks noChangeArrowheads="1"/>
          </p:cNvSpPr>
          <p:nvPr/>
        </p:nvSpPr>
        <p:spPr bwMode="auto">
          <a:xfrm>
            <a:off x="8027988" y="2060575"/>
            <a:ext cx="647700" cy="720725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556" name="Picture 7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48713" y="-458788"/>
            <a:ext cx="233362" cy="2333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>
    <p:sndAc>
      <p:stSnd loop="1"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6" fill="hold"/>
                                        <p:tgtEl>
                                          <p:spTgt spid="205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6"/>
                </p:tgtEl>
              </p:cMediaNode>
            </p:audio>
          </p:childTnLst>
        </p:cTn>
      </p:par>
    </p:tnLst>
    <p:bldLst>
      <p:bldP spid="20482" grpId="0" autoUpdateAnimBg="0"/>
      <p:bldP spid="205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8964612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5291138" algn="l"/>
              </a:tabLst>
            </a:pPr>
            <a:r>
              <a:rPr lang="ru-RU" sz="80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 - МОЛОДЕЦ!</a:t>
            </a:r>
          </a:p>
          <a:p>
            <a:pPr algn="ctr">
              <a:spcBef>
                <a:spcPct val="50000"/>
              </a:spcBef>
              <a:tabLst>
                <a:tab pos="5291138" algn="l"/>
              </a:tabLst>
            </a:pPr>
            <a:endParaRPr lang="ru-RU" sz="400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tabLst>
                <a:tab pos="5291138" algn="l"/>
              </a:tabLst>
            </a:pPr>
            <a:r>
              <a:rPr lang="ru-RU" sz="450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 тебя все отлично получилось!!!</a:t>
            </a:r>
          </a:p>
        </p:txBody>
      </p:sp>
      <p:pic>
        <p:nvPicPr>
          <p:cNvPr id="1229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910638" y="-531813"/>
            <a:ext cx="233362" cy="233363"/>
          </a:xfrm>
          <a:prstGeom prst="rect">
            <a:avLst/>
          </a:prstGeom>
          <a:noFill/>
        </p:spPr>
      </p:pic>
      <p:pic>
        <p:nvPicPr>
          <p:cNvPr id="12294" name="Picture 6" descr="line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2609850"/>
            <a:ext cx="7737475" cy="387350"/>
          </a:xfrm>
          <a:prstGeom prst="rect">
            <a:avLst/>
          </a:prstGeom>
          <a:noFill/>
        </p:spPr>
      </p:pic>
      <p:pic>
        <p:nvPicPr>
          <p:cNvPr id="12295" name="Picture 7" descr="line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4554538"/>
            <a:ext cx="7737475" cy="387350"/>
          </a:xfrm>
          <a:prstGeom prst="rect">
            <a:avLst/>
          </a:prstGeom>
          <a:noFill/>
        </p:spPr>
      </p:pic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8532813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250825" y="188913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1042988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1692275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2338388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3130550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3779838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4427538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5219700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5868988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6515100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7307263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7956550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250825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1042988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1692275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2338388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>
            <a:off x="3130550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3779838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AutoShape 27"/>
          <p:cNvSpPr>
            <a:spLocks noChangeArrowheads="1"/>
          </p:cNvSpPr>
          <p:nvPr/>
        </p:nvSpPr>
        <p:spPr bwMode="auto">
          <a:xfrm>
            <a:off x="4427538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6" name="AutoShape 28"/>
          <p:cNvSpPr>
            <a:spLocks noChangeArrowheads="1"/>
          </p:cNvSpPr>
          <p:nvPr/>
        </p:nvSpPr>
        <p:spPr bwMode="auto">
          <a:xfrm>
            <a:off x="5219700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5868988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6515100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9" name="AutoShape 31"/>
          <p:cNvSpPr>
            <a:spLocks noChangeArrowheads="1"/>
          </p:cNvSpPr>
          <p:nvPr/>
        </p:nvSpPr>
        <p:spPr bwMode="auto">
          <a:xfrm>
            <a:off x="7307263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AutoShape 32"/>
          <p:cNvSpPr>
            <a:spLocks noChangeArrowheads="1"/>
          </p:cNvSpPr>
          <p:nvPr/>
        </p:nvSpPr>
        <p:spPr bwMode="auto">
          <a:xfrm>
            <a:off x="7956550" y="6237288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AutoShape 33"/>
          <p:cNvSpPr>
            <a:spLocks noChangeArrowheads="1"/>
          </p:cNvSpPr>
          <p:nvPr/>
        </p:nvSpPr>
        <p:spPr bwMode="auto">
          <a:xfrm>
            <a:off x="611188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2" name="AutoShape 34"/>
          <p:cNvSpPr>
            <a:spLocks noChangeArrowheads="1"/>
          </p:cNvSpPr>
          <p:nvPr/>
        </p:nvSpPr>
        <p:spPr bwMode="auto">
          <a:xfrm>
            <a:off x="1403350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AutoShape 35"/>
          <p:cNvSpPr>
            <a:spLocks noChangeArrowheads="1"/>
          </p:cNvSpPr>
          <p:nvPr/>
        </p:nvSpPr>
        <p:spPr bwMode="auto">
          <a:xfrm>
            <a:off x="2052638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4" name="AutoShape 36"/>
          <p:cNvSpPr>
            <a:spLocks noChangeArrowheads="1"/>
          </p:cNvSpPr>
          <p:nvPr/>
        </p:nvSpPr>
        <p:spPr bwMode="auto">
          <a:xfrm>
            <a:off x="2698750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3490913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4140200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AutoShape 39"/>
          <p:cNvSpPr>
            <a:spLocks noChangeArrowheads="1"/>
          </p:cNvSpPr>
          <p:nvPr/>
        </p:nvSpPr>
        <p:spPr bwMode="auto">
          <a:xfrm>
            <a:off x="4787900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5580063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9" name="AutoShape 41"/>
          <p:cNvSpPr>
            <a:spLocks noChangeArrowheads="1"/>
          </p:cNvSpPr>
          <p:nvPr/>
        </p:nvSpPr>
        <p:spPr bwMode="auto">
          <a:xfrm>
            <a:off x="6229350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0" name="AutoShape 42"/>
          <p:cNvSpPr>
            <a:spLocks noChangeArrowheads="1"/>
          </p:cNvSpPr>
          <p:nvPr/>
        </p:nvSpPr>
        <p:spPr bwMode="auto">
          <a:xfrm>
            <a:off x="6875463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1" name="AutoShape 43"/>
          <p:cNvSpPr>
            <a:spLocks noChangeArrowheads="1"/>
          </p:cNvSpPr>
          <p:nvPr/>
        </p:nvSpPr>
        <p:spPr bwMode="auto">
          <a:xfrm>
            <a:off x="7667625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2" name="AutoShape 44"/>
          <p:cNvSpPr>
            <a:spLocks noChangeArrowheads="1"/>
          </p:cNvSpPr>
          <p:nvPr/>
        </p:nvSpPr>
        <p:spPr bwMode="auto">
          <a:xfrm>
            <a:off x="8316913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3" name="AutoShape 45"/>
          <p:cNvSpPr>
            <a:spLocks noChangeArrowheads="1"/>
          </p:cNvSpPr>
          <p:nvPr/>
        </p:nvSpPr>
        <p:spPr bwMode="auto">
          <a:xfrm>
            <a:off x="8677275" y="260350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4" name="AutoShape 46"/>
          <p:cNvSpPr>
            <a:spLocks noChangeArrowheads="1"/>
          </p:cNvSpPr>
          <p:nvPr/>
        </p:nvSpPr>
        <p:spPr bwMode="auto">
          <a:xfrm>
            <a:off x="36513" y="549275"/>
            <a:ext cx="431800" cy="4318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A9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4000"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91" fill="hold"/>
                                        <p:tgtEl>
                                          <p:spTgt spid="122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1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1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1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1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1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1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1" dur="1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3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3" presetClass="emph" presetSubtype="0" repeatCount="3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8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3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8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0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3" dur="2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2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2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8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9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3" dur="2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4" dur="2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5" dur="2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8" dur="2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9" dur="2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0" dur="2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3" dur="2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4" dur="2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5" dur="2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3" dur="2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2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5" dur="2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8" dur="2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9" dur="2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0" dur="2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1" dur="2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3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8" dur="2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9" dur="2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0" dur="2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3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3" dur="2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4" dur="2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5" dur="2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6" dur="2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3"/>
                </p:tgtEl>
              </p:cMediaNode>
            </p:audio>
          </p:childTnLst>
        </p:cTn>
      </p:par>
    </p:tnLst>
    <p:bldLst>
      <p:bldP spid="12290" grpId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22" grpId="0" animBg="1"/>
      <p:bldP spid="12323" grpId="0" animBg="1"/>
      <p:bldP spid="12324" grpId="0" animBg="1"/>
      <p:bldP spid="12325" grpId="0" animBg="1"/>
      <p:bldP spid="12326" grpId="0" animBg="1"/>
      <p:bldP spid="12327" grpId="0" animBg="1"/>
      <p:bldP spid="12328" grpId="0" animBg="1"/>
      <p:bldP spid="12329" grpId="0" animBg="1"/>
      <p:bldP spid="12330" grpId="0" animBg="1"/>
      <p:bldP spid="12331" grpId="0" animBg="1"/>
      <p:bldP spid="12332" grpId="0" animBg="1"/>
      <p:bldP spid="12333" grpId="0" animBg="1"/>
      <p:bldP spid="123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4213" y="188913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>
                <a:solidFill>
                  <a:schemeClr val="accent2"/>
                </a:solidFill>
                <a:latin typeface="Verdana" pitchFamily="34" charset="0"/>
              </a:rPr>
              <a:t>Подумай хорошенько</a:t>
            </a:r>
            <a:r>
              <a:rPr lang="ru-RU" sz="3200" dirty="0" smtClean="0">
                <a:solidFill>
                  <a:schemeClr val="accent2"/>
                </a:solidFill>
                <a:latin typeface="Verdana" pitchFamily="34" charset="0"/>
              </a:rPr>
              <a:t>,</a:t>
            </a:r>
          </a:p>
          <a:p>
            <a:pPr algn="ctr"/>
            <a:r>
              <a:rPr lang="ru-RU" sz="3200" dirty="0" smtClean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ru-RU" sz="3200" dirty="0">
                <a:solidFill>
                  <a:schemeClr val="accent2"/>
                </a:solidFill>
                <a:latin typeface="Verdana" pitchFamily="34" charset="0"/>
              </a:rPr>
              <a:t>какой фигуры не хватает? </a:t>
            </a:r>
          </a:p>
        </p:txBody>
      </p:sp>
      <p:graphicFrame>
        <p:nvGraphicFramePr>
          <p:cNvPr id="6204" name="Group 60"/>
          <p:cNvGraphicFramePr>
            <a:graphicFrameLocks noGrp="1"/>
          </p:cNvGraphicFramePr>
          <p:nvPr/>
        </p:nvGraphicFramePr>
        <p:xfrm>
          <a:off x="304800" y="1341438"/>
          <a:ext cx="6354763" cy="4984750"/>
        </p:xfrm>
        <a:graphic>
          <a:graphicData uri="http://schemas.openxmlformats.org/drawingml/2006/table">
            <a:tbl>
              <a:tblPr/>
              <a:tblGrid>
                <a:gridCol w="211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76" name="Rectangle 32"/>
          <p:cNvSpPr>
            <a:spLocks noChangeAspect="1" noChangeArrowheads="1"/>
          </p:cNvSpPr>
          <p:nvPr/>
        </p:nvSpPr>
        <p:spPr bwMode="auto">
          <a:xfrm>
            <a:off x="900113" y="1557338"/>
            <a:ext cx="1000125" cy="1114425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0" name="Oval 36"/>
          <p:cNvSpPr>
            <a:spLocks noChangeAspect="1" noChangeArrowheads="1"/>
          </p:cNvSpPr>
          <p:nvPr/>
        </p:nvSpPr>
        <p:spPr bwMode="auto">
          <a:xfrm>
            <a:off x="827088" y="3213100"/>
            <a:ext cx="1082675" cy="1203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2916238" y="3170238"/>
            <a:ext cx="1101725" cy="11223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4" name="AutoShape 40"/>
          <p:cNvSpPr>
            <a:spLocks noChangeArrowheads="1"/>
          </p:cNvSpPr>
          <p:nvPr/>
        </p:nvSpPr>
        <p:spPr bwMode="auto">
          <a:xfrm>
            <a:off x="755650" y="4868863"/>
            <a:ext cx="1101725" cy="11223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05" name="Oval 61"/>
          <p:cNvSpPr>
            <a:spLocks noChangeAspect="1" noChangeArrowheads="1"/>
          </p:cNvSpPr>
          <p:nvPr/>
        </p:nvSpPr>
        <p:spPr bwMode="auto">
          <a:xfrm>
            <a:off x="2987675" y="1504950"/>
            <a:ext cx="1082675" cy="1203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07" name="Rectangle 63"/>
          <p:cNvSpPr>
            <a:spLocks noChangeAspect="1" noChangeArrowheads="1"/>
          </p:cNvSpPr>
          <p:nvPr/>
        </p:nvSpPr>
        <p:spPr bwMode="auto">
          <a:xfrm>
            <a:off x="2987675" y="4868863"/>
            <a:ext cx="1000125" cy="1114425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08" name="Rectangle 64"/>
          <p:cNvSpPr>
            <a:spLocks noChangeAspect="1" noChangeArrowheads="1"/>
          </p:cNvSpPr>
          <p:nvPr/>
        </p:nvSpPr>
        <p:spPr bwMode="auto">
          <a:xfrm>
            <a:off x="5148263" y="3141663"/>
            <a:ext cx="1000125" cy="1114425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09" name="AutoShape 65">
            <a:hlinkClick r:id="" action="ppaction://noaction">
              <a:snd r:embed="rId4" name="подумай еще"/>
            </a:hlinkClick>
          </p:cNvPr>
          <p:cNvSpPr>
            <a:spLocks noChangeArrowheads="1"/>
          </p:cNvSpPr>
          <p:nvPr/>
        </p:nvSpPr>
        <p:spPr bwMode="auto">
          <a:xfrm>
            <a:off x="7380288" y="3284538"/>
            <a:ext cx="1101725" cy="11223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1" name="Oval 67">
            <a:hlinkClick r:id="" action="ppaction://hlinkshowjump?jump=nextslide">
              <a:snd r:embed="rId6" name="applause.wav"/>
            </a:hlinkClick>
          </p:cNvPr>
          <p:cNvSpPr>
            <a:spLocks noChangeAspect="1" noChangeArrowheads="1"/>
          </p:cNvSpPr>
          <p:nvPr/>
        </p:nvSpPr>
        <p:spPr bwMode="auto">
          <a:xfrm>
            <a:off x="7451725" y="1484313"/>
            <a:ext cx="1082675" cy="1203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2" name="Rectangle 68">
            <a:hlinkClick r:id="" action="ppaction://noaction">
              <a:snd r:embed="rId2" name="нет"/>
            </a:hlinkClick>
          </p:cNvPr>
          <p:cNvSpPr>
            <a:spLocks noChangeAspect="1" noChangeArrowheads="1"/>
          </p:cNvSpPr>
          <p:nvPr/>
        </p:nvSpPr>
        <p:spPr bwMode="auto">
          <a:xfrm>
            <a:off x="7451725" y="5084763"/>
            <a:ext cx="1000125" cy="1114425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5148263" y="5013325"/>
            <a:ext cx="10810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solidFill>
                  <a:srgbClr val="FF33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6214" name="AutoShape 70"/>
          <p:cNvSpPr>
            <a:spLocks noChangeArrowheads="1"/>
          </p:cNvSpPr>
          <p:nvPr/>
        </p:nvSpPr>
        <p:spPr bwMode="auto">
          <a:xfrm>
            <a:off x="5003800" y="1557338"/>
            <a:ext cx="1101725" cy="11223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215" name="Picture 7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748713" y="-531813"/>
            <a:ext cx="233362" cy="233363"/>
          </a:xfrm>
          <a:prstGeom prst="rect">
            <a:avLst/>
          </a:prstGeom>
          <a:noFill/>
        </p:spPr>
      </p:pic>
      <p:pic>
        <p:nvPicPr>
          <p:cNvPr id="6216" name="Picture 72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нет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268538" y="-531813"/>
            <a:ext cx="233362" cy="233363"/>
          </a:xfrm>
          <a:prstGeom prst="rect">
            <a:avLst/>
          </a:prstGeom>
          <a:noFill/>
        </p:spPr>
      </p:pic>
      <p:pic>
        <p:nvPicPr>
          <p:cNvPr id="6217" name="Picture 73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не правильно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700338" y="-603250"/>
            <a:ext cx="233362" cy="233362"/>
          </a:xfrm>
          <a:prstGeom prst="rect">
            <a:avLst/>
          </a:prstGeom>
          <a:noFill/>
        </p:spPr>
      </p:pic>
      <p:pic>
        <p:nvPicPr>
          <p:cNvPr id="6218" name="Picture 74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подумай еще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059113" y="-60325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20" fill="hold"/>
                                        <p:tgtEl>
                                          <p:spTgt spid="62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2000" fill="remove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 tmFilter="0, 0; .2, .5; .8, .5; 1, 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500" autoRev="1" fill="hold"/>
                                        <p:tgtEl>
                                          <p:spTgt spid="62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15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347" fill="hold"/>
                                        <p:tgtEl>
                                          <p:spTgt spid="62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16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16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846" fill="hold"/>
                                        <p:tgtEl>
                                          <p:spTgt spid="62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17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17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916" fill="hold"/>
                                        <p:tgtEl>
                                          <p:spTgt spid="62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18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1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187450" y="115888"/>
            <a:ext cx="678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МОЛОДЕЦ!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611188" y="188913"/>
            <a:ext cx="574675" cy="731837"/>
          </a:xfrm>
          <a:prstGeom prst="star4">
            <a:avLst>
              <a:gd name="adj" fmla="val 828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250825" y="2565400"/>
            <a:ext cx="684213" cy="803275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7164388" y="404813"/>
            <a:ext cx="576262" cy="660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8459788" y="0"/>
            <a:ext cx="684212" cy="80327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310" name="Group 94"/>
          <p:cNvGraphicFramePr>
            <a:graphicFrameLocks noGrp="1"/>
          </p:cNvGraphicFramePr>
          <p:nvPr/>
        </p:nvGraphicFramePr>
        <p:xfrm>
          <a:off x="1241425" y="1196975"/>
          <a:ext cx="6354763" cy="4984750"/>
        </p:xfrm>
        <a:graphic>
          <a:graphicData uri="http://schemas.openxmlformats.org/drawingml/2006/table">
            <a:tbl>
              <a:tblPr/>
              <a:tblGrid>
                <a:gridCol w="211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76" name="Rectangle 60"/>
          <p:cNvSpPr>
            <a:spLocks noChangeAspect="1" noChangeArrowheads="1"/>
          </p:cNvSpPr>
          <p:nvPr/>
        </p:nvSpPr>
        <p:spPr bwMode="auto">
          <a:xfrm>
            <a:off x="1836738" y="1412875"/>
            <a:ext cx="1000125" cy="1114425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77" name="Oval 61"/>
          <p:cNvSpPr>
            <a:spLocks noChangeAspect="1" noChangeArrowheads="1"/>
          </p:cNvSpPr>
          <p:nvPr/>
        </p:nvSpPr>
        <p:spPr bwMode="auto">
          <a:xfrm>
            <a:off x="1763713" y="3068638"/>
            <a:ext cx="1082675" cy="1203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78" name="AutoShape 62"/>
          <p:cNvSpPr>
            <a:spLocks noChangeArrowheads="1"/>
          </p:cNvSpPr>
          <p:nvPr/>
        </p:nvSpPr>
        <p:spPr bwMode="auto">
          <a:xfrm>
            <a:off x="3852863" y="3025775"/>
            <a:ext cx="1101725" cy="1122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>
            <a:off x="1692275" y="4724400"/>
            <a:ext cx="1101725" cy="1122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80" name="Oval 64"/>
          <p:cNvSpPr>
            <a:spLocks noChangeAspect="1" noChangeArrowheads="1"/>
          </p:cNvSpPr>
          <p:nvPr/>
        </p:nvSpPr>
        <p:spPr bwMode="auto">
          <a:xfrm>
            <a:off x="3924300" y="1360488"/>
            <a:ext cx="1082675" cy="1203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81" name="Rectangle 65"/>
          <p:cNvSpPr>
            <a:spLocks noChangeAspect="1" noChangeArrowheads="1"/>
          </p:cNvSpPr>
          <p:nvPr/>
        </p:nvSpPr>
        <p:spPr bwMode="auto">
          <a:xfrm>
            <a:off x="3924300" y="4724400"/>
            <a:ext cx="1000125" cy="1114425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82" name="Rectangle 66"/>
          <p:cNvSpPr>
            <a:spLocks noChangeAspect="1" noChangeArrowheads="1"/>
          </p:cNvSpPr>
          <p:nvPr/>
        </p:nvSpPr>
        <p:spPr bwMode="auto">
          <a:xfrm>
            <a:off x="6084888" y="2997200"/>
            <a:ext cx="1000125" cy="1114425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83" name="Oval 67"/>
          <p:cNvSpPr>
            <a:spLocks noChangeAspect="1" noChangeArrowheads="1"/>
          </p:cNvSpPr>
          <p:nvPr/>
        </p:nvSpPr>
        <p:spPr bwMode="auto">
          <a:xfrm>
            <a:off x="6013450" y="4652963"/>
            <a:ext cx="1082675" cy="1203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85" name="AutoShape 69"/>
          <p:cNvSpPr>
            <a:spLocks noChangeArrowheads="1"/>
          </p:cNvSpPr>
          <p:nvPr/>
        </p:nvSpPr>
        <p:spPr bwMode="auto">
          <a:xfrm>
            <a:off x="6011863" y="1412875"/>
            <a:ext cx="1101725" cy="1122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1" name="AutoShape 95"/>
          <p:cNvSpPr>
            <a:spLocks noChangeArrowheads="1"/>
          </p:cNvSpPr>
          <p:nvPr/>
        </p:nvSpPr>
        <p:spPr bwMode="auto">
          <a:xfrm>
            <a:off x="323850" y="5445125"/>
            <a:ext cx="647700" cy="7207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2" name="AutoShape 96"/>
          <p:cNvSpPr>
            <a:spLocks noChangeArrowheads="1"/>
          </p:cNvSpPr>
          <p:nvPr/>
        </p:nvSpPr>
        <p:spPr bwMode="auto">
          <a:xfrm>
            <a:off x="8388350" y="5949950"/>
            <a:ext cx="503238" cy="660400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3" name="AutoShape 97"/>
          <p:cNvSpPr>
            <a:spLocks noChangeArrowheads="1"/>
          </p:cNvSpPr>
          <p:nvPr/>
        </p:nvSpPr>
        <p:spPr bwMode="auto">
          <a:xfrm>
            <a:off x="8172450" y="3644900"/>
            <a:ext cx="468313" cy="58737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4" name="AutoShape 98"/>
          <p:cNvSpPr>
            <a:spLocks noChangeArrowheads="1"/>
          </p:cNvSpPr>
          <p:nvPr/>
        </p:nvSpPr>
        <p:spPr bwMode="auto">
          <a:xfrm>
            <a:off x="8243888" y="1916113"/>
            <a:ext cx="468312" cy="587375"/>
          </a:xfrm>
          <a:prstGeom prst="star4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315" name="Picture 9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910638" y="-531813"/>
            <a:ext cx="233362" cy="2333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sndAc>
      <p:stSnd loop="1"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57" fill="hold"/>
                                        <p:tgtEl>
                                          <p:spTgt spid="9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5"/>
                </p:tgtEl>
              </p:cMediaNode>
            </p:audio>
          </p:childTnLst>
        </p:cTn>
      </p:par>
    </p:tnLst>
    <p:bldLst>
      <p:bldP spid="9226" grpId="0" autoUpdateAnimBg="0"/>
      <p:bldP spid="92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4213" y="115888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>
                <a:solidFill>
                  <a:schemeClr val="accent2"/>
                </a:solidFill>
                <a:latin typeface="Verdana" pitchFamily="34" charset="0"/>
              </a:rPr>
              <a:t>Найди недостающую фигуру</a:t>
            </a: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981075"/>
          <a:ext cx="6337300" cy="4968876"/>
        </p:xfrm>
        <a:graphic>
          <a:graphicData uri="http://schemas.openxmlformats.org/drawingml/2006/table">
            <a:tbl>
              <a:tblPr/>
              <a:tblGrid>
                <a:gridCol w="211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83" name="Oval 71"/>
          <p:cNvSpPr>
            <a:spLocks noChangeAspect="1" noChangeArrowheads="1"/>
          </p:cNvSpPr>
          <p:nvPr/>
        </p:nvSpPr>
        <p:spPr bwMode="auto">
          <a:xfrm>
            <a:off x="3035300" y="4486275"/>
            <a:ext cx="1177925" cy="117633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84" name="AutoShape 72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7596188" y="755650"/>
            <a:ext cx="1223962" cy="10890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85" name="Rectangle 73"/>
          <p:cNvSpPr>
            <a:spLocks noChangeAspect="1" noChangeArrowheads="1"/>
          </p:cNvSpPr>
          <p:nvPr/>
        </p:nvSpPr>
        <p:spPr bwMode="auto">
          <a:xfrm>
            <a:off x="5059363" y="1320800"/>
            <a:ext cx="1079500" cy="1081088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86" name="Oval 74"/>
          <p:cNvSpPr>
            <a:spLocks noChangeAspect="1" noChangeArrowheads="1"/>
          </p:cNvSpPr>
          <p:nvPr/>
        </p:nvSpPr>
        <p:spPr bwMode="auto">
          <a:xfrm>
            <a:off x="931863" y="1247775"/>
            <a:ext cx="1177925" cy="11763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87" name="AutoShape 75"/>
          <p:cNvSpPr>
            <a:spLocks noChangeArrowheads="1"/>
          </p:cNvSpPr>
          <p:nvPr/>
        </p:nvSpPr>
        <p:spPr bwMode="auto">
          <a:xfrm>
            <a:off x="2844800" y="1247775"/>
            <a:ext cx="1400175" cy="1246188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88" name="Rectangle 76"/>
          <p:cNvSpPr>
            <a:spLocks noChangeAspect="1" noChangeArrowheads="1"/>
          </p:cNvSpPr>
          <p:nvPr/>
        </p:nvSpPr>
        <p:spPr bwMode="auto">
          <a:xfrm>
            <a:off x="3043238" y="2924175"/>
            <a:ext cx="1079500" cy="1081088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89" name="AutoShape 77"/>
          <p:cNvSpPr>
            <a:spLocks noChangeArrowheads="1"/>
          </p:cNvSpPr>
          <p:nvPr/>
        </p:nvSpPr>
        <p:spPr bwMode="auto">
          <a:xfrm>
            <a:off x="828675" y="2759075"/>
            <a:ext cx="1400175" cy="1246188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90" name="Rectangle 78"/>
          <p:cNvSpPr>
            <a:spLocks noChangeAspect="1" noChangeArrowheads="1"/>
          </p:cNvSpPr>
          <p:nvPr/>
        </p:nvSpPr>
        <p:spPr bwMode="auto">
          <a:xfrm>
            <a:off x="971550" y="4508500"/>
            <a:ext cx="1079500" cy="1081088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91" name="Oval 79"/>
          <p:cNvSpPr>
            <a:spLocks noChangeAspect="1" noChangeArrowheads="1"/>
          </p:cNvSpPr>
          <p:nvPr/>
        </p:nvSpPr>
        <p:spPr bwMode="auto">
          <a:xfrm>
            <a:off x="5035550" y="2828925"/>
            <a:ext cx="1177925" cy="1176338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92" name="Rectangle 80">
            <a:hlinkClick r:id="" action="ppaction://noaction">
              <a:snd r:embed="rId4" name="нет"/>
            </a:hlinkClick>
          </p:cNvPr>
          <p:cNvSpPr>
            <a:spLocks noChangeAspect="1" noChangeArrowheads="1"/>
          </p:cNvSpPr>
          <p:nvPr/>
        </p:nvSpPr>
        <p:spPr bwMode="auto">
          <a:xfrm>
            <a:off x="7596188" y="5084763"/>
            <a:ext cx="1079500" cy="10810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93" name="AutoShape 81">
            <a:hlinkClick r:id="" action="ppaction://noaction">
              <a:snd r:embed="rId5" name="подумай еще"/>
            </a:hlinkClick>
          </p:cNvPr>
          <p:cNvSpPr>
            <a:spLocks noChangeArrowheads="1"/>
          </p:cNvSpPr>
          <p:nvPr/>
        </p:nvSpPr>
        <p:spPr bwMode="auto">
          <a:xfrm>
            <a:off x="7524750" y="3644900"/>
            <a:ext cx="1295400" cy="115252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94" name="Oval 82">
            <a:hlinkClick r:id="" action="ppaction://noaction">
              <a:snd r:embed="rId6" name="не правильно"/>
            </a:hlinkClick>
          </p:cNvPr>
          <p:cNvSpPr>
            <a:spLocks noChangeAspect="1" noChangeArrowheads="1"/>
          </p:cNvSpPr>
          <p:nvPr/>
        </p:nvSpPr>
        <p:spPr bwMode="auto">
          <a:xfrm>
            <a:off x="7524750" y="2205038"/>
            <a:ext cx="1177925" cy="1176337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5148263" y="4724400"/>
            <a:ext cx="10810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solidFill>
                  <a:srgbClr val="FF3300"/>
                </a:solidFill>
                <a:latin typeface="Verdana" pitchFamily="34" charset="0"/>
              </a:rPr>
              <a:t>?</a:t>
            </a:r>
          </a:p>
        </p:txBody>
      </p:sp>
      <p:pic>
        <p:nvPicPr>
          <p:cNvPr id="13424" name="Picture 11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748713" y="-60325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4" fill="hold"/>
                                        <p:tgtEl>
                                          <p:spTgt spid="134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 tmFilter="0, 0; .2, .5; .8, .5; 1, 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500" autoRev="1" fill="hold"/>
                                        <p:tgtEl>
                                          <p:spTgt spid="133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424"/>
                </p:tgtEl>
              </p:cMediaNode>
            </p:audio>
          </p:childTnLst>
        </p:cTn>
      </p:par>
    </p:tnLst>
    <p:bldLst>
      <p:bldP spid="133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87450" y="115888"/>
            <a:ext cx="678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УМНИЦА!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804025" y="188913"/>
            <a:ext cx="576263" cy="515937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55650" y="4149725"/>
            <a:ext cx="503238" cy="660400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245475" y="620713"/>
            <a:ext cx="647700" cy="660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250825" y="188913"/>
            <a:ext cx="468313" cy="58737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479" name="Group 143"/>
          <p:cNvGraphicFramePr>
            <a:graphicFrameLocks noGrp="1"/>
          </p:cNvGraphicFramePr>
          <p:nvPr/>
        </p:nvGraphicFramePr>
        <p:xfrm>
          <a:off x="1547813" y="1268413"/>
          <a:ext cx="6337300" cy="4968876"/>
        </p:xfrm>
        <a:graphic>
          <a:graphicData uri="http://schemas.openxmlformats.org/drawingml/2006/table">
            <a:tbl>
              <a:tblPr/>
              <a:tblGrid>
                <a:gridCol w="211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88" name="Oval 52"/>
          <p:cNvSpPr>
            <a:spLocks noChangeAspect="1" noChangeArrowheads="1"/>
          </p:cNvSpPr>
          <p:nvPr/>
        </p:nvSpPr>
        <p:spPr bwMode="auto">
          <a:xfrm>
            <a:off x="4114800" y="4773613"/>
            <a:ext cx="1177925" cy="1176337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9" name="AutoShape 53"/>
          <p:cNvSpPr>
            <a:spLocks noChangeArrowheads="1"/>
          </p:cNvSpPr>
          <p:nvPr/>
        </p:nvSpPr>
        <p:spPr bwMode="auto">
          <a:xfrm>
            <a:off x="6156325" y="4703763"/>
            <a:ext cx="1400175" cy="1246187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0" name="Rectangle 54"/>
          <p:cNvSpPr>
            <a:spLocks noChangeAspect="1" noChangeArrowheads="1"/>
          </p:cNvSpPr>
          <p:nvPr/>
        </p:nvSpPr>
        <p:spPr bwMode="auto">
          <a:xfrm>
            <a:off x="6138863" y="1608138"/>
            <a:ext cx="1079500" cy="1081087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1" name="Oval 55"/>
          <p:cNvSpPr>
            <a:spLocks noChangeAspect="1" noChangeArrowheads="1"/>
          </p:cNvSpPr>
          <p:nvPr/>
        </p:nvSpPr>
        <p:spPr bwMode="auto">
          <a:xfrm>
            <a:off x="2011363" y="1535113"/>
            <a:ext cx="1177925" cy="11763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2" name="AutoShape 56"/>
          <p:cNvSpPr>
            <a:spLocks noChangeArrowheads="1"/>
          </p:cNvSpPr>
          <p:nvPr/>
        </p:nvSpPr>
        <p:spPr bwMode="auto">
          <a:xfrm>
            <a:off x="3924300" y="1535113"/>
            <a:ext cx="1400175" cy="1246187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3" name="Rectangle 57"/>
          <p:cNvSpPr>
            <a:spLocks noChangeAspect="1" noChangeArrowheads="1"/>
          </p:cNvSpPr>
          <p:nvPr/>
        </p:nvSpPr>
        <p:spPr bwMode="auto">
          <a:xfrm>
            <a:off x="4122738" y="3211513"/>
            <a:ext cx="1079500" cy="10810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4" name="AutoShape 58"/>
          <p:cNvSpPr>
            <a:spLocks noChangeArrowheads="1"/>
          </p:cNvSpPr>
          <p:nvPr/>
        </p:nvSpPr>
        <p:spPr bwMode="auto">
          <a:xfrm>
            <a:off x="1908175" y="3046413"/>
            <a:ext cx="1400175" cy="1246187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5" name="Rectangle 59">
            <a:hlinkClick r:id="rId4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2051050" y="4795838"/>
            <a:ext cx="1079500" cy="1081087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96" name="Oval 60"/>
          <p:cNvSpPr>
            <a:spLocks noChangeAspect="1" noChangeArrowheads="1"/>
          </p:cNvSpPr>
          <p:nvPr/>
        </p:nvSpPr>
        <p:spPr bwMode="auto">
          <a:xfrm>
            <a:off x="6115050" y="3116263"/>
            <a:ext cx="1177925" cy="1176337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45" name="AutoShape 109"/>
          <p:cNvSpPr>
            <a:spLocks noChangeArrowheads="1"/>
          </p:cNvSpPr>
          <p:nvPr/>
        </p:nvSpPr>
        <p:spPr bwMode="auto">
          <a:xfrm>
            <a:off x="179388" y="5949950"/>
            <a:ext cx="647700" cy="7207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46" name="AutoShape 110"/>
          <p:cNvSpPr>
            <a:spLocks noChangeArrowheads="1"/>
          </p:cNvSpPr>
          <p:nvPr/>
        </p:nvSpPr>
        <p:spPr bwMode="auto">
          <a:xfrm>
            <a:off x="1547813" y="333375"/>
            <a:ext cx="647700" cy="7207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47" name="AutoShape 111"/>
          <p:cNvSpPr>
            <a:spLocks noChangeArrowheads="1"/>
          </p:cNvSpPr>
          <p:nvPr/>
        </p:nvSpPr>
        <p:spPr bwMode="auto">
          <a:xfrm>
            <a:off x="8388350" y="5949950"/>
            <a:ext cx="503238" cy="660400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48" name="AutoShape 112"/>
          <p:cNvSpPr>
            <a:spLocks noChangeArrowheads="1"/>
          </p:cNvSpPr>
          <p:nvPr/>
        </p:nvSpPr>
        <p:spPr bwMode="auto">
          <a:xfrm>
            <a:off x="755650" y="2276475"/>
            <a:ext cx="576263" cy="515938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49" name="AutoShape 113"/>
          <p:cNvSpPr>
            <a:spLocks noChangeArrowheads="1"/>
          </p:cNvSpPr>
          <p:nvPr/>
        </p:nvSpPr>
        <p:spPr bwMode="auto">
          <a:xfrm>
            <a:off x="8172450" y="3644900"/>
            <a:ext cx="468313" cy="58737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50" name="AutoShape 114"/>
          <p:cNvSpPr>
            <a:spLocks noChangeArrowheads="1"/>
          </p:cNvSpPr>
          <p:nvPr/>
        </p:nvSpPr>
        <p:spPr bwMode="auto">
          <a:xfrm>
            <a:off x="8243888" y="1916113"/>
            <a:ext cx="468312" cy="587375"/>
          </a:xfrm>
          <a:prstGeom prst="star4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480" name="Picture 14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умница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75688" y="-458788"/>
            <a:ext cx="233362" cy="2333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>
    <p:sndAc>
      <p:stSnd loop="1"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7" fill="hold"/>
                                        <p:tgtEl>
                                          <p:spTgt spid="144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80"/>
                </p:tgtEl>
              </p:cMediaNode>
            </p:audio>
          </p:childTnLst>
        </p:cTn>
      </p:par>
    </p:tnLst>
    <p:bldLst>
      <p:bldP spid="14338" grpId="0" autoUpdateAnimBg="0"/>
      <p:bldP spid="143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1" name="Group 161"/>
          <p:cNvGraphicFramePr>
            <a:graphicFrameLocks noGrp="1"/>
          </p:cNvGraphicFramePr>
          <p:nvPr/>
        </p:nvGraphicFramePr>
        <p:xfrm>
          <a:off x="395288" y="1412875"/>
          <a:ext cx="5707062" cy="4768851"/>
        </p:xfrm>
        <a:graphic>
          <a:graphicData uri="http://schemas.openxmlformats.org/drawingml/2006/table">
            <a:tbl>
              <a:tblPr/>
              <a:tblGrid>
                <a:gridCol w="190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3850" y="115888"/>
            <a:ext cx="84597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>
                <a:solidFill>
                  <a:schemeClr val="accent2"/>
                </a:solidFill>
                <a:latin typeface="Verdana" pitchFamily="34" charset="0"/>
              </a:rPr>
              <a:t>Какого человечка нужно поставить вместо знака вопрос?</a:t>
            </a:r>
          </a:p>
        </p:txBody>
      </p:sp>
      <p:grpSp>
        <p:nvGrpSpPr>
          <p:cNvPr id="15514" name="Group 154"/>
          <p:cNvGrpSpPr>
            <a:grpSpLocks/>
          </p:cNvGrpSpPr>
          <p:nvPr/>
        </p:nvGrpSpPr>
        <p:grpSpPr bwMode="auto">
          <a:xfrm>
            <a:off x="6791325" y="1412875"/>
            <a:ext cx="352425" cy="1136650"/>
            <a:chOff x="4158" y="862"/>
            <a:chExt cx="285" cy="960"/>
          </a:xfrm>
        </p:grpSpPr>
        <p:sp>
          <p:nvSpPr>
            <p:cNvPr id="15462" name="Oval 102">
              <a:hlinkClick r:id="" action="ppaction://hlinkshowjump?jump=nextslide">
                <a:snd r:embed="rId4" name="applause.wav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171" y="862"/>
              <a:ext cx="259" cy="25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3" name="Line 103">
              <a:hlinkClick r:id="" action="ppaction://hlinkshowjump?jump=nextslide">
                <a:snd r:embed="rId4" name="applause.wav"/>
              </a:hlinkClick>
            </p:cNvPr>
            <p:cNvSpPr>
              <a:spLocks noChangeAspect="1" noChangeShapeType="1"/>
            </p:cNvSpPr>
            <p:nvPr/>
          </p:nvSpPr>
          <p:spPr bwMode="auto">
            <a:xfrm>
              <a:off x="4301" y="1121"/>
              <a:ext cx="0" cy="3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64" name="Group 104"/>
            <p:cNvGrpSpPr>
              <a:grpSpLocks noChangeAspect="1"/>
            </p:cNvGrpSpPr>
            <p:nvPr/>
          </p:nvGrpSpPr>
          <p:grpSpPr bwMode="auto">
            <a:xfrm>
              <a:off x="4158" y="1446"/>
              <a:ext cx="285" cy="376"/>
              <a:chOff x="4680" y="11880"/>
              <a:chExt cx="3960" cy="3060"/>
            </a:xfrm>
          </p:grpSpPr>
          <p:sp>
            <p:nvSpPr>
              <p:cNvPr id="15465" name="Line 105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6" name="Line 10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67" name="Group 107"/>
            <p:cNvGrpSpPr>
              <a:grpSpLocks noChangeAspect="1"/>
            </p:cNvGrpSpPr>
            <p:nvPr/>
          </p:nvGrpSpPr>
          <p:grpSpPr bwMode="auto">
            <a:xfrm>
              <a:off x="4158" y="1225"/>
              <a:ext cx="285" cy="221"/>
              <a:chOff x="4680" y="11880"/>
              <a:chExt cx="3960" cy="3060"/>
            </a:xfrm>
          </p:grpSpPr>
          <p:sp>
            <p:nvSpPr>
              <p:cNvPr id="15468" name="Line 108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9" name="Line 1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518" name="Group 158"/>
          <p:cNvGrpSpPr>
            <a:grpSpLocks/>
          </p:cNvGrpSpPr>
          <p:nvPr/>
        </p:nvGrpSpPr>
        <p:grpSpPr bwMode="auto">
          <a:xfrm>
            <a:off x="6804025" y="4868863"/>
            <a:ext cx="352425" cy="1135062"/>
            <a:chOff x="4158" y="3170"/>
            <a:chExt cx="286" cy="959"/>
          </a:xfrm>
        </p:grpSpPr>
        <p:sp>
          <p:nvSpPr>
            <p:cNvPr id="15471" name="Oval 111">
              <a:hlinkClick r:id="rId5" action="ppaction://hlinksldjump">
                <a:snd r:embed="rId6" name="нет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172" y="3170"/>
              <a:ext cx="259" cy="25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72" name="Line 112"/>
            <p:cNvSpPr>
              <a:spLocks noChangeAspect="1" noChangeShapeType="1"/>
            </p:cNvSpPr>
            <p:nvPr/>
          </p:nvSpPr>
          <p:spPr bwMode="auto">
            <a:xfrm>
              <a:off x="4301" y="3429"/>
              <a:ext cx="0" cy="3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73" name="Group 113"/>
            <p:cNvGrpSpPr>
              <a:grpSpLocks noChangeAspect="1"/>
            </p:cNvGrpSpPr>
            <p:nvPr/>
          </p:nvGrpSpPr>
          <p:grpSpPr bwMode="auto">
            <a:xfrm>
              <a:off x="4159" y="3749"/>
              <a:ext cx="285" cy="380"/>
              <a:chOff x="4680" y="11880"/>
              <a:chExt cx="3960" cy="3060"/>
            </a:xfrm>
          </p:grpSpPr>
          <p:sp>
            <p:nvSpPr>
              <p:cNvPr id="15474" name="Line 114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75" name="Line 1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76" name="Group 116"/>
            <p:cNvGrpSpPr>
              <a:grpSpLocks noChangeAspect="1"/>
            </p:cNvGrpSpPr>
            <p:nvPr/>
          </p:nvGrpSpPr>
          <p:grpSpPr bwMode="auto">
            <a:xfrm flipV="1">
              <a:off x="4158" y="3412"/>
              <a:ext cx="285" cy="220"/>
              <a:chOff x="4680" y="11880"/>
              <a:chExt cx="3960" cy="3060"/>
            </a:xfrm>
          </p:grpSpPr>
          <p:sp>
            <p:nvSpPr>
              <p:cNvPr id="15477" name="Line 117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78" name="Line 1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516" name="Group 156"/>
          <p:cNvGrpSpPr>
            <a:grpSpLocks/>
          </p:cNvGrpSpPr>
          <p:nvPr/>
        </p:nvGrpSpPr>
        <p:grpSpPr bwMode="auto">
          <a:xfrm>
            <a:off x="6634163" y="3209925"/>
            <a:ext cx="579437" cy="1141413"/>
            <a:chOff x="4045" y="1979"/>
            <a:chExt cx="468" cy="962"/>
          </a:xfrm>
        </p:grpSpPr>
        <p:sp>
          <p:nvSpPr>
            <p:cNvPr id="15480" name="Oval 120">
              <a:hlinkClick r:id="rId5" action="ppaction://hlinksldjump">
                <a:snd r:embed="rId7" name="не правильно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153" y="1979"/>
              <a:ext cx="260" cy="26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1" name="Line 121"/>
            <p:cNvSpPr>
              <a:spLocks noChangeAspect="1" noChangeShapeType="1"/>
            </p:cNvSpPr>
            <p:nvPr/>
          </p:nvSpPr>
          <p:spPr bwMode="auto">
            <a:xfrm>
              <a:off x="4283" y="2239"/>
              <a:ext cx="0" cy="32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82" name="Group 122"/>
            <p:cNvGrpSpPr>
              <a:grpSpLocks noChangeAspect="1"/>
            </p:cNvGrpSpPr>
            <p:nvPr/>
          </p:nvGrpSpPr>
          <p:grpSpPr bwMode="auto">
            <a:xfrm>
              <a:off x="4140" y="2560"/>
              <a:ext cx="286" cy="381"/>
              <a:chOff x="4680" y="11880"/>
              <a:chExt cx="3960" cy="3060"/>
            </a:xfrm>
          </p:grpSpPr>
          <p:sp>
            <p:nvSpPr>
              <p:cNvPr id="15483" name="Line 123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84" name="Line 1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85" name="Line 125"/>
            <p:cNvSpPr>
              <a:spLocks noChangeAspect="1" noChangeShapeType="1"/>
            </p:cNvSpPr>
            <p:nvPr/>
          </p:nvSpPr>
          <p:spPr bwMode="auto">
            <a:xfrm>
              <a:off x="4045" y="2365"/>
              <a:ext cx="46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517" name="Group 157"/>
          <p:cNvGrpSpPr>
            <a:grpSpLocks/>
          </p:cNvGrpSpPr>
          <p:nvPr/>
        </p:nvGrpSpPr>
        <p:grpSpPr bwMode="auto">
          <a:xfrm>
            <a:off x="7870825" y="3141663"/>
            <a:ext cx="352425" cy="1136650"/>
            <a:chOff x="4830" y="1979"/>
            <a:chExt cx="285" cy="960"/>
          </a:xfrm>
        </p:grpSpPr>
        <p:sp>
          <p:nvSpPr>
            <p:cNvPr id="15487" name="Oval 127">
              <a:hlinkClick r:id="rId5" action="ppaction://hlinksldjump">
                <a:snd r:embed="rId6" name="нет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843" y="1979"/>
              <a:ext cx="259" cy="25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88" name="Line 128"/>
            <p:cNvSpPr>
              <a:spLocks noChangeAspect="1" noChangeShapeType="1"/>
            </p:cNvSpPr>
            <p:nvPr/>
          </p:nvSpPr>
          <p:spPr bwMode="auto">
            <a:xfrm>
              <a:off x="4973" y="2238"/>
              <a:ext cx="0" cy="3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89" name="Group 129"/>
            <p:cNvGrpSpPr>
              <a:grpSpLocks noChangeAspect="1"/>
            </p:cNvGrpSpPr>
            <p:nvPr/>
          </p:nvGrpSpPr>
          <p:grpSpPr bwMode="auto">
            <a:xfrm>
              <a:off x="4830" y="2563"/>
              <a:ext cx="285" cy="376"/>
              <a:chOff x="4680" y="11880"/>
              <a:chExt cx="3960" cy="3060"/>
            </a:xfrm>
          </p:grpSpPr>
          <p:sp>
            <p:nvSpPr>
              <p:cNvPr id="15490" name="Line 130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91" name="Line 1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92" name="Group 132"/>
            <p:cNvGrpSpPr>
              <a:grpSpLocks noChangeAspect="1"/>
            </p:cNvGrpSpPr>
            <p:nvPr/>
          </p:nvGrpSpPr>
          <p:grpSpPr bwMode="auto">
            <a:xfrm>
              <a:off x="4830" y="2342"/>
              <a:ext cx="285" cy="221"/>
              <a:chOff x="4680" y="11880"/>
              <a:chExt cx="3960" cy="3060"/>
            </a:xfrm>
          </p:grpSpPr>
          <p:sp>
            <p:nvSpPr>
              <p:cNvPr id="15493" name="Line 133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94" name="Line 1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515" name="Group 155"/>
          <p:cNvGrpSpPr>
            <a:grpSpLocks/>
          </p:cNvGrpSpPr>
          <p:nvPr/>
        </p:nvGrpSpPr>
        <p:grpSpPr bwMode="auto">
          <a:xfrm>
            <a:off x="7885113" y="1412875"/>
            <a:ext cx="352425" cy="1133475"/>
            <a:chOff x="4830" y="845"/>
            <a:chExt cx="286" cy="959"/>
          </a:xfrm>
        </p:grpSpPr>
        <p:sp>
          <p:nvSpPr>
            <p:cNvPr id="15496" name="Oval 136">
              <a:hlinkClick r:id="rId5" action="ppaction://hlinksldjump">
                <a:snd r:embed="rId8" name="подумай еще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844" y="845"/>
              <a:ext cx="259" cy="25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97" name="Line 137"/>
            <p:cNvSpPr>
              <a:spLocks noChangeAspect="1" noChangeShapeType="1"/>
            </p:cNvSpPr>
            <p:nvPr/>
          </p:nvSpPr>
          <p:spPr bwMode="auto">
            <a:xfrm>
              <a:off x="4973" y="1104"/>
              <a:ext cx="0" cy="32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98" name="Group 138"/>
            <p:cNvGrpSpPr>
              <a:grpSpLocks noChangeAspect="1"/>
            </p:cNvGrpSpPr>
            <p:nvPr/>
          </p:nvGrpSpPr>
          <p:grpSpPr bwMode="auto">
            <a:xfrm>
              <a:off x="4831" y="1424"/>
              <a:ext cx="285" cy="380"/>
              <a:chOff x="4680" y="11880"/>
              <a:chExt cx="3960" cy="3060"/>
            </a:xfrm>
          </p:grpSpPr>
          <p:sp>
            <p:nvSpPr>
              <p:cNvPr id="15499" name="Line 139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00" name="Line 1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501" name="Group 141"/>
            <p:cNvGrpSpPr>
              <a:grpSpLocks noChangeAspect="1"/>
            </p:cNvGrpSpPr>
            <p:nvPr/>
          </p:nvGrpSpPr>
          <p:grpSpPr bwMode="auto">
            <a:xfrm flipV="1">
              <a:off x="4830" y="1087"/>
              <a:ext cx="285" cy="220"/>
              <a:chOff x="4680" y="11880"/>
              <a:chExt cx="3960" cy="3060"/>
            </a:xfrm>
          </p:grpSpPr>
          <p:sp>
            <p:nvSpPr>
              <p:cNvPr id="15502" name="Line 14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03" name="Line 1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519" name="Group 159"/>
          <p:cNvGrpSpPr>
            <a:grpSpLocks/>
          </p:cNvGrpSpPr>
          <p:nvPr/>
        </p:nvGrpSpPr>
        <p:grpSpPr bwMode="auto">
          <a:xfrm>
            <a:off x="7737475" y="4868863"/>
            <a:ext cx="579438" cy="1141412"/>
            <a:chOff x="4740" y="3158"/>
            <a:chExt cx="468" cy="962"/>
          </a:xfrm>
        </p:grpSpPr>
        <p:sp>
          <p:nvSpPr>
            <p:cNvPr id="15505" name="Oval 145">
              <a:hlinkClick r:id="rId5" action="ppaction://hlinksldjump">
                <a:snd r:embed="rId2" name="не угадал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848" y="3158"/>
              <a:ext cx="260" cy="26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06" name="Line 146"/>
            <p:cNvSpPr>
              <a:spLocks noChangeAspect="1" noChangeShapeType="1"/>
            </p:cNvSpPr>
            <p:nvPr/>
          </p:nvSpPr>
          <p:spPr bwMode="auto">
            <a:xfrm>
              <a:off x="4978" y="3418"/>
              <a:ext cx="0" cy="3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507" name="Group 147"/>
            <p:cNvGrpSpPr>
              <a:grpSpLocks noChangeAspect="1"/>
            </p:cNvGrpSpPr>
            <p:nvPr/>
          </p:nvGrpSpPr>
          <p:grpSpPr bwMode="auto">
            <a:xfrm>
              <a:off x="4835" y="3739"/>
              <a:ext cx="286" cy="381"/>
              <a:chOff x="4680" y="11880"/>
              <a:chExt cx="3960" cy="3060"/>
            </a:xfrm>
          </p:grpSpPr>
          <p:sp>
            <p:nvSpPr>
              <p:cNvPr id="15508" name="Line 148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09" name="Line 1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510" name="Line 150"/>
            <p:cNvSpPr>
              <a:spLocks noChangeAspect="1" noChangeShapeType="1"/>
            </p:cNvSpPr>
            <p:nvPr/>
          </p:nvSpPr>
          <p:spPr bwMode="auto">
            <a:xfrm>
              <a:off x="4740" y="3544"/>
              <a:ext cx="46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95" name="Group 35"/>
          <p:cNvGrpSpPr>
            <a:grpSpLocks noChangeAspect="1"/>
          </p:cNvGrpSpPr>
          <p:nvPr/>
        </p:nvGrpSpPr>
        <p:grpSpPr bwMode="auto">
          <a:xfrm>
            <a:off x="2987675" y="1700213"/>
            <a:ext cx="368300" cy="1238250"/>
            <a:chOff x="3780" y="1440"/>
            <a:chExt cx="3960" cy="13320"/>
          </a:xfrm>
        </p:grpSpPr>
        <p:sp>
          <p:nvSpPr>
            <p:cNvPr id="15396" name="Oval 36"/>
            <p:cNvSpPr>
              <a:spLocks noChangeAspect="1" noChangeArrowheads="1"/>
            </p:cNvSpPr>
            <p:nvPr/>
          </p:nvSpPr>
          <p:spPr bwMode="auto">
            <a:xfrm>
              <a:off x="3960" y="144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7" name="Line 37"/>
            <p:cNvSpPr>
              <a:spLocks noChangeAspect="1" noChangeShapeType="1"/>
            </p:cNvSpPr>
            <p:nvPr/>
          </p:nvSpPr>
          <p:spPr bwMode="auto">
            <a:xfrm>
              <a:off x="5760" y="5040"/>
              <a:ext cx="0" cy="453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398" name="Group 38"/>
            <p:cNvGrpSpPr>
              <a:grpSpLocks noChangeAspect="1"/>
            </p:cNvGrpSpPr>
            <p:nvPr/>
          </p:nvGrpSpPr>
          <p:grpSpPr bwMode="auto">
            <a:xfrm>
              <a:off x="3780" y="9540"/>
              <a:ext cx="3960" cy="5220"/>
              <a:chOff x="4680" y="11880"/>
              <a:chExt cx="3960" cy="3060"/>
            </a:xfrm>
          </p:grpSpPr>
          <p:sp>
            <p:nvSpPr>
              <p:cNvPr id="15399" name="Line 39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0" name="Line 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01" name="Group 41"/>
            <p:cNvGrpSpPr>
              <a:grpSpLocks noChangeAspect="1"/>
            </p:cNvGrpSpPr>
            <p:nvPr/>
          </p:nvGrpSpPr>
          <p:grpSpPr bwMode="auto">
            <a:xfrm>
              <a:off x="3780" y="6480"/>
              <a:ext cx="3960" cy="3060"/>
              <a:chOff x="4680" y="11880"/>
              <a:chExt cx="3960" cy="3060"/>
            </a:xfrm>
          </p:grpSpPr>
          <p:sp>
            <p:nvSpPr>
              <p:cNvPr id="15402" name="Line 4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3" name="Line 4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404" name="Group 44"/>
          <p:cNvGrpSpPr>
            <a:grpSpLocks noChangeAspect="1"/>
          </p:cNvGrpSpPr>
          <p:nvPr/>
        </p:nvGrpSpPr>
        <p:grpSpPr bwMode="auto">
          <a:xfrm>
            <a:off x="4859338" y="1698625"/>
            <a:ext cx="368300" cy="1238250"/>
            <a:chOff x="4009" y="1680"/>
            <a:chExt cx="3971" cy="13320"/>
          </a:xfrm>
        </p:grpSpPr>
        <p:sp>
          <p:nvSpPr>
            <p:cNvPr id="15405" name="Oval 45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06" name="Line 46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07" name="Group 47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5408" name="Line 48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9" name="Line 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10" name="Group 50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5411" name="Line 51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12" name="Line 5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413" name="Group 53"/>
          <p:cNvGrpSpPr>
            <a:grpSpLocks noChangeAspect="1"/>
          </p:cNvGrpSpPr>
          <p:nvPr/>
        </p:nvGrpSpPr>
        <p:grpSpPr bwMode="auto">
          <a:xfrm>
            <a:off x="1116013" y="1700213"/>
            <a:ext cx="604837" cy="1243012"/>
            <a:chOff x="2700" y="1680"/>
            <a:chExt cx="6480" cy="13320"/>
          </a:xfrm>
        </p:grpSpPr>
        <p:sp>
          <p:nvSpPr>
            <p:cNvPr id="15414" name="Oval 54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15" name="Line 55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16" name="Group 56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5417" name="Line 57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18" name="Line 5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19" name="Line 59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420" name="Group 60"/>
          <p:cNvGrpSpPr>
            <a:grpSpLocks noChangeAspect="1"/>
          </p:cNvGrpSpPr>
          <p:nvPr/>
        </p:nvGrpSpPr>
        <p:grpSpPr bwMode="auto">
          <a:xfrm>
            <a:off x="1187450" y="3284538"/>
            <a:ext cx="368300" cy="1238250"/>
            <a:chOff x="3780" y="1440"/>
            <a:chExt cx="3960" cy="13320"/>
          </a:xfrm>
        </p:grpSpPr>
        <p:sp>
          <p:nvSpPr>
            <p:cNvPr id="15421" name="Oval 61"/>
            <p:cNvSpPr>
              <a:spLocks noChangeAspect="1" noChangeArrowheads="1"/>
            </p:cNvSpPr>
            <p:nvPr/>
          </p:nvSpPr>
          <p:spPr bwMode="auto">
            <a:xfrm>
              <a:off x="3960" y="144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22" name="Line 62"/>
            <p:cNvSpPr>
              <a:spLocks noChangeAspect="1" noChangeShapeType="1"/>
            </p:cNvSpPr>
            <p:nvPr/>
          </p:nvSpPr>
          <p:spPr bwMode="auto">
            <a:xfrm>
              <a:off x="5760" y="5040"/>
              <a:ext cx="0" cy="4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23" name="Group 63"/>
            <p:cNvGrpSpPr>
              <a:grpSpLocks noChangeAspect="1"/>
            </p:cNvGrpSpPr>
            <p:nvPr/>
          </p:nvGrpSpPr>
          <p:grpSpPr bwMode="auto">
            <a:xfrm>
              <a:off x="3780" y="9540"/>
              <a:ext cx="3960" cy="5220"/>
              <a:chOff x="4680" y="11880"/>
              <a:chExt cx="3960" cy="3060"/>
            </a:xfrm>
          </p:grpSpPr>
          <p:sp>
            <p:nvSpPr>
              <p:cNvPr id="15424" name="Line 64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25" name="Line 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26" name="Group 66"/>
            <p:cNvGrpSpPr>
              <a:grpSpLocks noChangeAspect="1"/>
            </p:cNvGrpSpPr>
            <p:nvPr/>
          </p:nvGrpSpPr>
          <p:grpSpPr bwMode="auto">
            <a:xfrm>
              <a:off x="3780" y="6480"/>
              <a:ext cx="3960" cy="3060"/>
              <a:chOff x="4680" y="11880"/>
              <a:chExt cx="3960" cy="3060"/>
            </a:xfrm>
          </p:grpSpPr>
          <p:sp>
            <p:nvSpPr>
              <p:cNvPr id="15427" name="Line 67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28" name="Line 6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429" name="Group 69"/>
          <p:cNvGrpSpPr>
            <a:grpSpLocks noChangeAspect="1"/>
          </p:cNvGrpSpPr>
          <p:nvPr/>
        </p:nvGrpSpPr>
        <p:grpSpPr bwMode="auto">
          <a:xfrm>
            <a:off x="2916238" y="3284538"/>
            <a:ext cx="368300" cy="1236662"/>
            <a:chOff x="4009" y="1680"/>
            <a:chExt cx="3971" cy="13320"/>
          </a:xfrm>
        </p:grpSpPr>
        <p:sp>
          <p:nvSpPr>
            <p:cNvPr id="15430" name="Oval 70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1" name="Line 71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32" name="Group 72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5433" name="Line 73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34" name="Line 7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35" name="Group 75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5436" name="Line 76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37" name="Line 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438" name="Group 78"/>
          <p:cNvGrpSpPr>
            <a:grpSpLocks noChangeAspect="1"/>
          </p:cNvGrpSpPr>
          <p:nvPr/>
        </p:nvGrpSpPr>
        <p:grpSpPr bwMode="auto">
          <a:xfrm>
            <a:off x="4643438" y="3284538"/>
            <a:ext cx="604837" cy="1243012"/>
            <a:chOff x="2700" y="1680"/>
            <a:chExt cx="6480" cy="13320"/>
          </a:xfrm>
        </p:grpSpPr>
        <p:sp>
          <p:nvSpPr>
            <p:cNvPr id="15439" name="Oval 79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0" name="Line 80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41" name="Group 81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5442" name="Line 8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43" name="Line 8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44" name="Line 84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445" name="Group 85"/>
          <p:cNvGrpSpPr>
            <a:grpSpLocks noChangeAspect="1"/>
          </p:cNvGrpSpPr>
          <p:nvPr/>
        </p:nvGrpSpPr>
        <p:grpSpPr bwMode="auto">
          <a:xfrm>
            <a:off x="1187450" y="4797425"/>
            <a:ext cx="368300" cy="1238250"/>
            <a:chOff x="4009" y="1680"/>
            <a:chExt cx="3971" cy="13320"/>
          </a:xfrm>
        </p:grpSpPr>
        <p:sp>
          <p:nvSpPr>
            <p:cNvPr id="15446" name="Oval 86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7" name="Line 87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48" name="Group 88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5449" name="Line 89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0" name="Line 9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451" name="Group 91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5452" name="Line 9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3" name="Line 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454" name="Group 94"/>
          <p:cNvGrpSpPr>
            <a:grpSpLocks noChangeAspect="1"/>
          </p:cNvGrpSpPr>
          <p:nvPr/>
        </p:nvGrpSpPr>
        <p:grpSpPr bwMode="auto">
          <a:xfrm>
            <a:off x="2843213" y="4868863"/>
            <a:ext cx="604837" cy="1243012"/>
            <a:chOff x="2700" y="1680"/>
            <a:chExt cx="6480" cy="13320"/>
          </a:xfrm>
        </p:grpSpPr>
        <p:sp>
          <p:nvSpPr>
            <p:cNvPr id="15455" name="Oval 95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56" name="Line 96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457" name="Group 97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5458" name="Line 98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9" name="Line 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60" name="Line 100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539" name="Text Box 179"/>
          <p:cNvSpPr txBox="1">
            <a:spLocks noChangeArrowheads="1"/>
          </p:cNvSpPr>
          <p:nvPr/>
        </p:nvSpPr>
        <p:spPr bwMode="auto">
          <a:xfrm>
            <a:off x="4572000" y="4981575"/>
            <a:ext cx="10810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solidFill>
                  <a:srgbClr val="FF3300"/>
                </a:solidFill>
                <a:latin typeface="Verdana" pitchFamily="34" charset="0"/>
              </a:rPr>
              <a:t>?</a:t>
            </a:r>
          </a:p>
        </p:txBody>
      </p:sp>
      <p:pic>
        <p:nvPicPr>
          <p:cNvPr id="15540" name="Picture 18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910638" y="-458788"/>
            <a:ext cx="233362" cy="233363"/>
          </a:xfrm>
          <a:prstGeom prst="rect">
            <a:avLst/>
          </a:prstGeom>
          <a:noFill/>
        </p:spPr>
      </p:pic>
      <p:pic>
        <p:nvPicPr>
          <p:cNvPr id="15541" name="Picture 181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не угадал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7451725" y="-458788"/>
            <a:ext cx="233363" cy="2333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49" fill="hold"/>
                                        <p:tgtEl>
                                          <p:spTgt spid="155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2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 tmFilter="0, 0; .2, .5; .8, .5; 1, 0"/>
                                        <p:tgtEl>
                                          <p:spTgt spid="155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500" autoRev="1" fill="hold"/>
                                        <p:tgtEl>
                                          <p:spTgt spid="155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40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727" fill="hold"/>
                                        <p:tgtEl>
                                          <p:spTgt spid="155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41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41"/>
                </p:tgtEl>
              </p:cMediaNode>
            </p:audio>
          </p:childTnLst>
        </p:cTn>
      </p:par>
    </p:tnLst>
    <p:bldLst>
      <p:bldP spid="155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87450" y="0"/>
            <a:ext cx="678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УРА!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6731000" y="104775"/>
            <a:ext cx="504825" cy="731838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835150" y="260350"/>
            <a:ext cx="503238" cy="660400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101013" y="333375"/>
            <a:ext cx="719137" cy="792163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179388" y="188913"/>
            <a:ext cx="503237" cy="576262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496" name="Group 112"/>
          <p:cNvGraphicFramePr>
            <a:graphicFrameLocks noGrp="1"/>
          </p:cNvGraphicFramePr>
          <p:nvPr/>
        </p:nvGraphicFramePr>
        <p:xfrm>
          <a:off x="1673225" y="1412875"/>
          <a:ext cx="5707063" cy="4768851"/>
        </p:xfrm>
        <a:graphic>
          <a:graphicData uri="http://schemas.openxmlformats.org/drawingml/2006/table">
            <a:tbl>
              <a:tblPr/>
              <a:tblGrid>
                <a:gridCol w="190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6514" name="Group 130"/>
          <p:cNvGrpSpPr>
            <a:grpSpLocks/>
          </p:cNvGrpSpPr>
          <p:nvPr/>
        </p:nvGrpSpPr>
        <p:grpSpPr bwMode="auto">
          <a:xfrm>
            <a:off x="6065838" y="4797425"/>
            <a:ext cx="368300" cy="1238250"/>
            <a:chOff x="4158" y="862"/>
            <a:chExt cx="285" cy="960"/>
          </a:xfrm>
        </p:grpSpPr>
        <p:sp>
          <p:nvSpPr>
            <p:cNvPr id="16515" name="Oval 131">
              <a:hlinkClick r:id="" action="ppaction://hlinkshowjump?jump=nextslide"/>
            </p:cNvPr>
            <p:cNvSpPr>
              <a:spLocks noChangeAspect="1" noChangeArrowheads="1"/>
            </p:cNvSpPr>
            <p:nvPr/>
          </p:nvSpPr>
          <p:spPr bwMode="auto">
            <a:xfrm>
              <a:off x="4171" y="862"/>
              <a:ext cx="259" cy="25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16" name="Line 132"/>
            <p:cNvSpPr>
              <a:spLocks noChangeAspect="1" noChangeShapeType="1"/>
            </p:cNvSpPr>
            <p:nvPr/>
          </p:nvSpPr>
          <p:spPr bwMode="auto">
            <a:xfrm>
              <a:off x="4301" y="1121"/>
              <a:ext cx="0" cy="3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17" name="Group 133"/>
            <p:cNvGrpSpPr>
              <a:grpSpLocks noChangeAspect="1"/>
            </p:cNvGrpSpPr>
            <p:nvPr/>
          </p:nvGrpSpPr>
          <p:grpSpPr bwMode="auto">
            <a:xfrm>
              <a:off x="4158" y="1446"/>
              <a:ext cx="285" cy="376"/>
              <a:chOff x="4680" y="11880"/>
              <a:chExt cx="3960" cy="3060"/>
            </a:xfrm>
          </p:grpSpPr>
          <p:sp>
            <p:nvSpPr>
              <p:cNvPr id="16518" name="Line 134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9" name="Line 13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520" name="Group 136"/>
            <p:cNvGrpSpPr>
              <a:grpSpLocks noChangeAspect="1"/>
            </p:cNvGrpSpPr>
            <p:nvPr/>
          </p:nvGrpSpPr>
          <p:grpSpPr bwMode="auto">
            <a:xfrm>
              <a:off x="4158" y="1225"/>
              <a:ext cx="285" cy="221"/>
              <a:chOff x="4680" y="11880"/>
              <a:chExt cx="3960" cy="3060"/>
            </a:xfrm>
          </p:grpSpPr>
          <p:sp>
            <p:nvSpPr>
              <p:cNvPr id="16521" name="Line 137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2" name="Line 13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523" name="Group 139"/>
          <p:cNvGrpSpPr>
            <a:grpSpLocks noChangeAspect="1"/>
          </p:cNvGrpSpPr>
          <p:nvPr/>
        </p:nvGrpSpPr>
        <p:grpSpPr bwMode="auto">
          <a:xfrm>
            <a:off x="4265613" y="1700213"/>
            <a:ext cx="368300" cy="1238250"/>
            <a:chOff x="3780" y="1440"/>
            <a:chExt cx="3960" cy="13320"/>
          </a:xfrm>
        </p:grpSpPr>
        <p:sp>
          <p:nvSpPr>
            <p:cNvPr id="16524" name="Oval 140"/>
            <p:cNvSpPr>
              <a:spLocks noChangeAspect="1" noChangeArrowheads="1"/>
            </p:cNvSpPr>
            <p:nvPr/>
          </p:nvSpPr>
          <p:spPr bwMode="auto">
            <a:xfrm>
              <a:off x="3960" y="144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25" name="Line 141"/>
            <p:cNvSpPr>
              <a:spLocks noChangeAspect="1" noChangeShapeType="1"/>
            </p:cNvSpPr>
            <p:nvPr/>
          </p:nvSpPr>
          <p:spPr bwMode="auto">
            <a:xfrm>
              <a:off x="5760" y="5040"/>
              <a:ext cx="0" cy="453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26" name="Group 142"/>
            <p:cNvGrpSpPr>
              <a:grpSpLocks noChangeAspect="1"/>
            </p:cNvGrpSpPr>
            <p:nvPr/>
          </p:nvGrpSpPr>
          <p:grpSpPr bwMode="auto">
            <a:xfrm>
              <a:off x="3780" y="9540"/>
              <a:ext cx="3960" cy="5220"/>
              <a:chOff x="4680" y="11880"/>
              <a:chExt cx="3960" cy="3060"/>
            </a:xfrm>
          </p:grpSpPr>
          <p:sp>
            <p:nvSpPr>
              <p:cNvPr id="16527" name="Line 143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28" name="Line 14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529" name="Group 145"/>
            <p:cNvGrpSpPr>
              <a:grpSpLocks noChangeAspect="1"/>
            </p:cNvGrpSpPr>
            <p:nvPr/>
          </p:nvGrpSpPr>
          <p:grpSpPr bwMode="auto">
            <a:xfrm>
              <a:off x="3780" y="6480"/>
              <a:ext cx="3960" cy="3060"/>
              <a:chOff x="4680" y="11880"/>
              <a:chExt cx="3960" cy="3060"/>
            </a:xfrm>
          </p:grpSpPr>
          <p:sp>
            <p:nvSpPr>
              <p:cNvPr id="16530" name="Line 146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1" name="Line 14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532" name="Group 148"/>
          <p:cNvGrpSpPr>
            <a:grpSpLocks noChangeAspect="1"/>
          </p:cNvGrpSpPr>
          <p:nvPr/>
        </p:nvGrpSpPr>
        <p:grpSpPr bwMode="auto">
          <a:xfrm>
            <a:off x="6137275" y="1698625"/>
            <a:ext cx="368300" cy="1238250"/>
            <a:chOff x="4009" y="1680"/>
            <a:chExt cx="3971" cy="13320"/>
          </a:xfrm>
        </p:grpSpPr>
        <p:sp>
          <p:nvSpPr>
            <p:cNvPr id="16533" name="Oval 149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34" name="Line 150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35" name="Group 151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6536" name="Line 15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7" name="Line 1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538" name="Group 154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6539" name="Line 155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0" name="Line 1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541" name="Group 157"/>
          <p:cNvGrpSpPr>
            <a:grpSpLocks noChangeAspect="1"/>
          </p:cNvGrpSpPr>
          <p:nvPr/>
        </p:nvGrpSpPr>
        <p:grpSpPr bwMode="auto">
          <a:xfrm>
            <a:off x="2393950" y="1700213"/>
            <a:ext cx="604838" cy="1243012"/>
            <a:chOff x="2700" y="1680"/>
            <a:chExt cx="6480" cy="13320"/>
          </a:xfrm>
        </p:grpSpPr>
        <p:sp>
          <p:nvSpPr>
            <p:cNvPr id="16542" name="Oval 158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43" name="Line 159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44" name="Group 160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6545" name="Line 161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46" name="Line 1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547" name="Line 163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548" name="Group 164"/>
          <p:cNvGrpSpPr>
            <a:grpSpLocks noChangeAspect="1"/>
          </p:cNvGrpSpPr>
          <p:nvPr/>
        </p:nvGrpSpPr>
        <p:grpSpPr bwMode="auto">
          <a:xfrm>
            <a:off x="2465388" y="3284538"/>
            <a:ext cx="368300" cy="1238250"/>
            <a:chOff x="3780" y="1440"/>
            <a:chExt cx="3960" cy="13320"/>
          </a:xfrm>
        </p:grpSpPr>
        <p:sp>
          <p:nvSpPr>
            <p:cNvPr id="16549" name="Oval 165"/>
            <p:cNvSpPr>
              <a:spLocks noChangeAspect="1" noChangeArrowheads="1"/>
            </p:cNvSpPr>
            <p:nvPr/>
          </p:nvSpPr>
          <p:spPr bwMode="auto">
            <a:xfrm>
              <a:off x="3960" y="144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50" name="Line 166"/>
            <p:cNvSpPr>
              <a:spLocks noChangeAspect="1" noChangeShapeType="1"/>
            </p:cNvSpPr>
            <p:nvPr/>
          </p:nvSpPr>
          <p:spPr bwMode="auto">
            <a:xfrm>
              <a:off x="5760" y="5040"/>
              <a:ext cx="0" cy="4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51" name="Group 167"/>
            <p:cNvGrpSpPr>
              <a:grpSpLocks noChangeAspect="1"/>
            </p:cNvGrpSpPr>
            <p:nvPr/>
          </p:nvGrpSpPr>
          <p:grpSpPr bwMode="auto">
            <a:xfrm>
              <a:off x="3780" y="9540"/>
              <a:ext cx="3960" cy="5220"/>
              <a:chOff x="4680" y="11880"/>
              <a:chExt cx="3960" cy="3060"/>
            </a:xfrm>
          </p:grpSpPr>
          <p:sp>
            <p:nvSpPr>
              <p:cNvPr id="16552" name="Line 168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53" name="Line 16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554" name="Group 170"/>
            <p:cNvGrpSpPr>
              <a:grpSpLocks noChangeAspect="1"/>
            </p:cNvGrpSpPr>
            <p:nvPr/>
          </p:nvGrpSpPr>
          <p:grpSpPr bwMode="auto">
            <a:xfrm>
              <a:off x="3780" y="6480"/>
              <a:ext cx="3960" cy="3060"/>
              <a:chOff x="4680" y="11880"/>
              <a:chExt cx="3960" cy="3060"/>
            </a:xfrm>
          </p:grpSpPr>
          <p:sp>
            <p:nvSpPr>
              <p:cNvPr id="16555" name="Line 171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56" name="Line 1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557" name="Group 173"/>
          <p:cNvGrpSpPr>
            <a:grpSpLocks noChangeAspect="1"/>
          </p:cNvGrpSpPr>
          <p:nvPr/>
        </p:nvGrpSpPr>
        <p:grpSpPr bwMode="auto">
          <a:xfrm>
            <a:off x="4194175" y="3284538"/>
            <a:ext cx="368300" cy="1236662"/>
            <a:chOff x="4009" y="1680"/>
            <a:chExt cx="3971" cy="13320"/>
          </a:xfrm>
        </p:grpSpPr>
        <p:sp>
          <p:nvSpPr>
            <p:cNvPr id="16558" name="Oval 174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59" name="Line 175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60" name="Group 176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6561" name="Line 177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2" name="Line 17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563" name="Group 179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6564" name="Line 180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5" name="Line 18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566" name="Group 182"/>
          <p:cNvGrpSpPr>
            <a:grpSpLocks noChangeAspect="1"/>
          </p:cNvGrpSpPr>
          <p:nvPr/>
        </p:nvGrpSpPr>
        <p:grpSpPr bwMode="auto">
          <a:xfrm>
            <a:off x="5921375" y="3284538"/>
            <a:ext cx="604838" cy="1243012"/>
            <a:chOff x="2700" y="1680"/>
            <a:chExt cx="6480" cy="13320"/>
          </a:xfrm>
        </p:grpSpPr>
        <p:sp>
          <p:nvSpPr>
            <p:cNvPr id="16567" name="Oval 183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68" name="Line 184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69" name="Group 185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6570" name="Line 186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1" name="Line 1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572" name="Line 188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573" name="Group 189"/>
          <p:cNvGrpSpPr>
            <a:grpSpLocks noChangeAspect="1"/>
          </p:cNvGrpSpPr>
          <p:nvPr/>
        </p:nvGrpSpPr>
        <p:grpSpPr bwMode="auto">
          <a:xfrm>
            <a:off x="2465388" y="4797425"/>
            <a:ext cx="368300" cy="1238250"/>
            <a:chOff x="4009" y="1680"/>
            <a:chExt cx="3971" cy="13320"/>
          </a:xfrm>
        </p:grpSpPr>
        <p:sp>
          <p:nvSpPr>
            <p:cNvPr id="16574" name="Oval 190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75" name="Line 191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76" name="Group 192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6577" name="Line 193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78" name="Line 19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579" name="Group 195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6580" name="Line 196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1" name="Line 19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582" name="Group 198"/>
          <p:cNvGrpSpPr>
            <a:grpSpLocks noChangeAspect="1"/>
          </p:cNvGrpSpPr>
          <p:nvPr/>
        </p:nvGrpSpPr>
        <p:grpSpPr bwMode="auto">
          <a:xfrm>
            <a:off x="4121150" y="4868863"/>
            <a:ext cx="604838" cy="1243012"/>
            <a:chOff x="2700" y="1680"/>
            <a:chExt cx="6480" cy="13320"/>
          </a:xfrm>
        </p:grpSpPr>
        <p:sp>
          <p:nvSpPr>
            <p:cNvPr id="16583" name="Oval 199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84" name="Line 200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85" name="Group 201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6586" name="Line 20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7" name="Line 20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588" name="Line 204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589" name="AutoShape 205"/>
          <p:cNvSpPr>
            <a:spLocks noChangeArrowheads="1"/>
          </p:cNvSpPr>
          <p:nvPr/>
        </p:nvSpPr>
        <p:spPr bwMode="auto">
          <a:xfrm>
            <a:off x="611188" y="4797425"/>
            <a:ext cx="647700" cy="7207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590" name="AutoShape 206"/>
          <p:cNvSpPr>
            <a:spLocks noChangeArrowheads="1"/>
          </p:cNvSpPr>
          <p:nvPr/>
        </p:nvSpPr>
        <p:spPr bwMode="auto">
          <a:xfrm>
            <a:off x="8388350" y="5949950"/>
            <a:ext cx="503238" cy="660400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591" name="AutoShape 207"/>
          <p:cNvSpPr>
            <a:spLocks noChangeArrowheads="1"/>
          </p:cNvSpPr>
          <p:nvPr/>
        </p:nvSpPr>
        <p:spPr bwMode="auto">
          <a:xfrm>
            <a:off x="8172450" y="3644900"/>
            <a:ext cx="468313" cy="58737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592" name="AutoShape 208"/>
          <p:cNvSpPr>
            <a:spLocks noChangeArrowheads="1"/>
          </p:cNvSpPr>
          <p:nvPr/>
        </p:nvSpPr>
        <p:spPr bwMode="auto">
          <a:xfrm>
            <a:off x="8243888" y="1916113"/>
            <a:ext cx="468312" cy="587375"/>
          </a:xfrm>
          <a:prstGeom prst="star4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593" name="AutoShape 209"/>
          <p:cNvSpPr>
            <a:spLocks noChangeArrowheads="1"/>
          </p:cNvSpPr>
          <p:nvPr/>
        </p:nvSpPr>
        <p:spPr bwMode="auto">
          <a:xfrm>
            <a:off x="1258888" y="6270625"/>
            <a:ext cx="468312" cy="58737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594" name="AutoShape 210"/>
          <p:cNvSpPr>
            <a:spLocks noChangeArrowheads="1"/>
          </p:cNvSpPr>
          <p:nvPr/>
        </p:nvSpPr>
        <p:spPr bwMode="auto">
          <a:xfrm>
            <a:off x="323850" y="2708275"/>
            <a:ext cx="647700" cy="720725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6595" name="Picture 2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75688" y="-531813"/>
            <a:ext cx="233362" cy="2333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>
    <p:sndAc>
      <p:stSnd loop="1"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7" fill="hold"/>
                                        <p:tgtEl>
                                          <p:spTgt spid="16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595"/>
                </p:tgtEl>
              </p:cMediaNode>
            </p:audio>
          </p:childTnLst>
        </p:cTn>
      </p:par>
    </p:tnLst>
    <p:bldLst>
      <p:bldP spid="163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09" name="Group 201"/>
          <p:cNvGraphicFramePr>
            <a:graphicFrameLocks noGrp="1"/>
          </p:cNvGraphicFramePr>
          <p:nvPr/>
        </p:nvGraphicFramePr>
        <p:xfrm>
          <a:off x="395288" y="1412875"/>
          <a:ext cx="5707062" cy="4768851"/>
        </p:xfrm>
        <a:graphic>
          <a:graphicData uri="http://schemas.openxmlformats.org/drawingml/2006/table">
            <a:tbl>
              <a:tblPr/>
              <a:tblGrid>
                <a:gridCol w="190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Verdana" pitchFamily="34" charset="0"/>
              </a:rPr>
              <a:t>Какого человечка тут не хватает? </a:t>
            </a:r>
          </a:p>
        </p:txBody>
      </p:sp>
      <p:grpSp>
        <p:nvGrpSpPr>
          <p:cNvPr id="17603" name="Group 195"/>
          <p:cNvGrpSpPr>
            <a:grpSpLocks/>
          </p:cNvGrpSpPr>
          <p:nvPr/>
        </p:nvGrpSpPr>
        <p:grpSpPr bwMode="auto">
          <a:xfrm>
            <a:off x="6804025" y="1557338"/>
            <a:ext cx="354013" cy="1192212"/>
            <a:chOff x="4158" y="862"/>
            <a:chExt cx="285" cy="960"/>
          </a:xfrm>
        </p:grpSpPr>
        <p:sp>
          <p:nvSpPr>
            <p:cNvPr id="17412" name="Oval 4" descr="Широкий диагональный 2">
              <a:hlinkClick r:id="rId3" action="ppaction://hlinksldjump">
                <a:snd r:embed="rId4" name="не угадал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171" y="862"/>
              <a:ext cx="259" cy="259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Line 5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4301" y="1121"/>
              <a:ext cx="0" cy="3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14" name="Group 6"/>
            <p:cNvGrpSpPr>
              <a:grpSpLocks noChangeAspect="1"/>
            </p:cNvGrpSpPr>
            <p:nvPr/>
          </p:nvGrpSpPr>
          <p:grpSpPr bwMode="auto">
            <a:xfrm>
              <a:off x="4158" y="1446"/>
              <a:ext cx="285" cy="376"/>
              <a:chOff x="4680" y="11880"/>
              <a:chExt cx="3960" cy="3060"/>
            </a:xfrm>
          </p:grpSpPr>
          <p:sp>
            <p:nvSpPr>
              <p:cNvPr id="17415" name="Line 7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6" name="Line 8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17" name="Group 9"/>
            <p:cNvGrpSpPr>
              <a:grpSpLocks noChangeAspect="1"/>
            </p:cNvGrpSpPr>
            <p:nvPr/>
          </p:nvGrpSpPr>
          <p:grpSpPr bwMode="auto">
            <a:xfrm>
              <a:off x="4158" y="1225"/>
              <a:ext cx="285" cy="221"/>
              <a:chOff x="4680" y="11880"/>
              <a:chExt cx="3960" cy="3060"/>
            </a:xfrm>
          </p:grpSpPr>
          <p:sp>
            <p:nvSpPr>
              <p:cNvPr id="17418" name="Line 10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9" name="Line 11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607" name="Group 199"/>
          <p:cNvGrpSpPr>
            <a:grpSpLocks/>
          </p:cNvGrpSpPr>
          <p:nvPr/>
        </p:nvGrpSpPr>
        <p:grpSpPr bwMode="auto">
          <a:xfrm>
            <a:off x="6877050" y="4941888"/>
            <a:ext cx="355600" cy="1192212"/>
            <a:chOff x="4158" y="3170"/>
            <a:chExt cx="286" cy="959"/>
          </a:xfrm>
        </p:grpSpPr>
        <p:sp>
          <p:nvSpPr>
            <p:cNvPr id="17421" name="Oval 13">
              <a:hlinkClick r:id="" action="ppaction://noaction">
                <a:snd r:embed="rId5" name="нет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172" y="3170"/>
              <a:ext cx="259" cy="25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Line 14"/>
            <p:cNvSpPr>
              <a:spLocks noChangeAspect="1" noChangeShapeType="1"/>
            </p:cNvSpPr>
            <p:nvPr/>
          </p:nvSpPr>
          <p:spPr bwMode="auto">
            <a:xfrm>
              <a:off x="4301" y="3429"/>
              <a:ext cx="0" cy="3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23" name="Group 15"/>
            <p:cNvGrpSpPr>
              <a:grpSpLocks noChangeAspect="1"/>
            </p:cNvGrpSpPr>
            <p:nvPr/>
          </p:nvGrpSpPr>
          <p:grpSpPr bwMode="auto">
            <a:xfrm>
              <a:off x="4159" y="3749"/>
              <a:ext cx="285" cy="380"/>
              <a:chOff x="4680" y="11880"/>
              <a:chExt cx="3960" cy="3060"/>
            </a:xfrm>
          </p:grpSpPr>
          <p:sp>
            <p:nvSpPr>
              <p:cNvPr id="17424" name="Line 16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5" name="Line 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6" name="Group 18"/>
            <p:cNvGrpSpPr>
              <a:grpSpLocks noChangeAspect="1"/>
            </p:cNvGrpSpPr>
            <p:nvPr/>
          </p:nvGrpSpPr>
          <p:grpSpPr bwMode="auto">
            <a:xfrm flipV="1">
              <a:off x="4158" y="3412"/>
              <a:ext cx="285" cy="220"/>
              <a:chOff x="4680" y="11880"/>
              <a:chExt cx="3960" cy="3060"/>
            </a:xfrm>
          </p:grpSpPr>
          <p:sp>
            <p:nvSpPr>
              <p:cNvPr id="17427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8" name="Line 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605" name="Group 197"/>
          <p:cNvGrpSpPr>
            <a:grpSpLocks/>
          </p:cNvGrpSpPr>
          <p:nvPr/>
        </p:nvGrpSpPr>
        <p:grpSpPr bwMode="auto">
          <a:xfrm>
            <a:off x="6732588" y="3357563"/>
            <a:ext cx="581025" cy="1193800"/>
            <a:chOff x="4045" y="1979"/>
            <a:chExt cx="468" cy="962"/>
          </a:xfrm>
        </p:grpSpPr>
        <p:sp>
          <p:nvSpPr>
            <p:cNvPr id="17430" name="Oval 22">
              <a:hlinkClick r:id="rId3" action="ppaction://hlinksldjump">
                <a:snd r:embed="rId6" name="не правильно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153" y="1979"/>
              <a:ext cx="260" cy="26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Line 23"/>
            <p:cNvSpPr>
              <a:spLocks noChangeAspect="1" noChangeShapeType="1"/>
            </p:cNvSpPr>
            <p:nvPr/>
          </p:nvSpPr>
          <p:spPr bwMode="auto">
            <a:xfrm>
              <a:off x="4283" y="2239"/>
              <a:ext cx="0" cy="3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32" name="Group 24"/>
            <p:cNvGrpSpPr>
              <a:grpSpLocks noChangeAspect="1"/>
            </p:cNvGrpSpPr>
            <p:nvPr/>
          </p:nvGrpSpPr>
          <p:grpSpPr bwMode="auto">
            <a:xfrm>
              <a:off x="4140" y="2560"/>
              <a:ext cx="286" cy="381"/>
              <a:chOff x="4680" y="11880"/>
              <a:chExt cx="3960" cy="3060"/>
            </a:xfrm>
          </p:grpSpPr>
          <p:sp>
            <p:nvSpPr>
              <p:cNvPr id="17433" name="Line 25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Line 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35" name="Line 27"/>
            <p:cNvSpPr>
              <a:spLocks noChangeAspect="1" noChangeShapeType="1"/>
            </p:cNvSpPr>
            <p:nvPr/>
          </p:nvSpPr>
          <p:spPr bwMode="auto">
            <a:xfrm>
              <a:off x="4045" y="2365"/>
              <a:ext cx="46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606" name="Group 198"/>
          <p:cNvGrpSpPr>
            <a:grpSpLocks/>
          </p:cNvGrpSpPr>
          <p:nvPr/>
        </p:nvGrpSpPr>
        <p:grpSpPr bwMode="auto">
          <a:xfrm>
            <a:off x="8172450" y="3284538"/>
            <a:ext cx="354013" cy="1192212"/>
            <a:chOff x="4830" y="1979"/>
            <a:chExt cx="285" cy="960"/>
          </a:xfrm>
        </p:grpSpPr>
        <p:sp>
          <p:nvSpPr>
            <p:cNvPr id="17437" name="Oval 29">
              <a:hlinkClick r:id="" action="ppaction://hlinkshowjump?jump=nextslide">
                <a:snd r:embed="rId7" name="applause.wav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843" y="1979"/>
              <a:ext cx="259" cy="25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Line 30"/>
            <p:cNvSpPr>
              <a:spLocks noChangeAspect="1" noChangeShapeType="1"/>
            </p:cNvSpPr>
            <p:nvPr/>
          </p:nvSpPr>
          <p:spPr bwMode="auto">
            <a:xfrm>
              <a:off x="4973" y="2238"/>
              <a:ext cx="0" cy="3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39" name="Group 31"/>
            <p:cNvGrpSpPr>
              <a:grpSpLocks noChangeAspect="1"/>
            </p:cNvGrpSpPr>
            <p:nvPr/>
          </p:nvGrpSpPr>
          <p:grpSpPr bwMode="auto">
            <a:xfrm>
              <a:off x="4830" y="2563"/>
              <a:ext cx="285" cy="376"/>
              <a:chOff x="4680" y="11880"/>
              <a:chExt cx="3960" cy="3060"/>
            </a:xfrm>
          </p:grpSpPr>
          <p:sp>
            <p:nvSpPr>
              <p:cNvPr id="17440" name="Line 3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1" name="Line 3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42" name="Group 34"/>
            <p:cNvGrpSpPr>
              <a:grpSpLocks noChangeAspect="1"/>
            </p:cNvGrpSpPr>
            <p:nvPr/>
          </p:nvGrpSpPr>
          <p:grpSpPr bwMode="auto">
            <a:xfrm>
              <a:off x="4830" y="2342"/>
              <a:ext cx="285" cy="221"/>
              <a:chOff x="4680" y="11880"/>
              <a:chExt cx="3960" cy="3060"/>
            </a:xfrm>
          </p:grpSpPr>
          <p:sp>
            <p:nvSpPr>
              <p:cNvPr id="17443" name="Line 35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4" name="Line 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604" name="Group 196"/>
          <p:cNvGrpSpPr>
            <a:grpSpLocks/>
          </p:cNvGrpSpPr>
          <p:nvPr/>
        </p:nvGrpSpPr>
        <p:grpSpPr bwMode="auto">
          <a:xfrm>
            <a:off x="8177213" y="1557338"/>
            <a:ext cx="355600" cy="1192212"/>
            <a:chOff x="4830" y="845"/>
            <a:chExt cx="286" cy="959"/>
          </a:xfrm>
        </p:grpSpPr>
        <p:sp>
          <p:nvSpPr>
            <p:cNvPr id="17446" name="Oval 38">
              <a:hlinkClick r:id="rId3" action="ppaction://hlinksldjump">
                <a:snd r:embed="rId8" name="подумай еще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844" y="845"/>
              <a:ext cx="259" cy="259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Line 39"/>
            <p:cNvSpPr>
              <a:spLocks noChangeAspect="1" noChangeShapeType="1"/>
            </p:cNvSpPr>
            <p:nvPr/>
          </p:nvSpPr>
          <p:spPr bwMode="auto">
            <a:xfrm>
              <a:off x="4973" y="1104"/>
              <a:ext cx="0" cy="3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9" name="Line 41"/>
            <p:cNvSpPr>
              <a:spLocks noChangeAspect="1" noChangeShapeType="1"/>
            </p:cNvSpPr>
            <p:nvPr/>
          </p:nvSpPr>
          <p:spPr bwMode="auto">
            <a:xfrm flipV="1">
              <a:off x="4831" y="1424"/>
              <a:ext cx="143" cy="3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0" name="Line 42"/>
            <p:cNvSpPr>
              <a:spLocks noChangeAspect="1" noChangeShapeType="1"/>
            </p:cNvSpPr>
            <p:nvPr/>
          </p:nvSpPr>
          <p:spPr bwMode="auto">
            <a:xfrm flipH="1" flipV="1">
              <a:off x="4974" y="1424"/>
              <a:ext cx="142" cy="3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2" name="Line 44"/>
            <p:cNvSpPr>
              <a:spLocks noChangeAspect="1" noChangeShapeType="1"/>
            </p:cNvSpPr>
            <p:nvPr/>
          </p:nvSpPr>
          <p:spPr bwMode="auto">
            <a:xfrm>
              <a:off x="4830" y="1087"/>
              <a:ext cx="143" cy="2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3" name="Line 45"/>
            <p:cNvSpPr>
              <a:spLocks noChangeAspect="1" noChangeShapeType="1"/>
            </p:cNvSpPr>
            <p:nvPr/>
          </p:nvSpPr>
          <p:spPr bwMode="auto">
            <a:xfrm flipH="1">
              <a:off x="4973" y="1087"/>
              <a:ext cx="142" cy="2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608" name="Group 200"/>
          <p:cNvGrpSpPr>
            <a:grpSpLocks/>
          </p:cNvGrpSpPr>
          <p:nvPr/>
        </p:nvGrpSpPr>
        <p:grpSpPr bwMode="auto">
          <a:xfrm>
            <a:off x="8094663" y="4941888"/>
            <a:ext cx="581025" cy="1193800"/>
            <a:chOff x="4740" y="3158"/>
            <a:chExt cx="468" cy="962"/>
          </a:xfrm>
        </p:grpSpPr>
        <p:sp>
          <p:nvSpPr>
            <p:cNvPr id="17455" name="Oval 47" descr="Широкий диагональный 2">
              <a:hlinkClick r:id="rId3" action="ppaction://hlinksldjump">
                <a:snd r:embed="rId8" name="подумай еще"/>
              </a:hlinkClick>
            </p:cNvPr>
            <p:cNvSpPr>
              <a:spLocks noChangeAspect="1" noChangeArrowheads="1"/>
            </p:cNvSpPr>
            <p:nvPr/>
          </p:nvSpPr>
          <p:spPr bwMode="auto">
            <a:xfrm>
              <a:off x="4848" y="3158"/>
              <a:ext cx="260" cy="260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6" name="Line 48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4978" y="3418"/>
              <a:ext cx="0" cy="3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8" name="Line 50" descr="Широкий диагональный 2"/>
            <p:cNvSpPr>
              <a:spLocks noChangeAspect="1" noChangeShapeType="1"/>
            </p:cNvSpPr>
            <p:nvPr/>
          </p:nvSpPr>
          <p:spPr bwMode="auto">
            <a:xfrm flipV="1">
              <a:off x="4835" y="3739"/>
              <a:ext cx="143" cy="3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9" name="Line 51" descr="Широкий диагональный 2"/>
            <p:cNvSpPr>
              <a:spLocks noChangeAspect="1" noChangeShapeType="1"/>
            </p:cNvSpPr>
            <p:nvPr/>
          </p:nvSpPr>
          <p:spPr bwMode="auto">
            <a:xfrm flipH="1" flipV="1">
              <a:off x="4978" y="3739"/>
              <a:ext cx="143" cy="3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0" name="Line 52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4740" y="3544"/>
              <a:ext cx="46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531" name="Group 123"/>
          <p:cNvGrpSpPr>
            <a:grpSpLocks noChangeAspect="1"/>
          </p:cNvGrpSpPr>
          <p:nvPr/>
        </p:nvGrpSpPr>
        <p:grpSpPr bwMode="auto">
          <a:xfrm>
            <a:off x="3016250" y="1600200"/>
            <a:ext cx="355600" cy="1195388"/>
            <a:chOff x="3780" y="1440"/>
            <a:chExt cx="3960" cy="13320"/>
          </a:xfrm>
        </p:grpSpPr>
        <p:sp>
          <p:nvSpPr>
            <p:cNvPr id="17532" name="Oval 124" descr="Широкий диагональный 2"/>
            <p:cNvSpPr>
              <a:spLocks noChangeAspect="1" noChangeArrowheads="1"/>
            </p:cNvSpPr>
            <p:nvPr/>
          </p:nvSpPr>
          <p:spPr bwMode="auto">
            <a:xfrm>
              <a:off x="3960" y="1440"/>
              <a:ext cx="3600" cy="3600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33" name="Line 125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5760" y="504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534" name="Group 126"/>
            <p:cNvGrpSpPr>
              <a:grpSpLocks noChangeAspect="1"/>
            </p:cNvGrpSpPr>
            <p:nvPr/>
          </p:nvGrpSpPr>
          <p:grpSpPr bwMode="auto">
            <a:xfrm>
              <a:off x="3780" y="9540"/>
              <a:ext cx="3960" cy="5220"/>
              <a:chOff x="4680" y="11880"/>
              <a:chExt cx="3960" cy="3060"/>
            </a:xfrm>
          </p:grpSpPr>
          <p:sp>
            <p:nvSpPr>
              <p:cNvPr id="17535" name="Line 127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36" name="Line 128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37" name="Group 129"/>
            <p:cNvGrpSpPr>
              <a:grpSpLocks noChangeAspect="1"/>
            </p:cNvGrpSpPr>
            <p:nvPr/>
          </p:nvGrpSpPr>
          <p:grpSpPr bwMode="auto">
            <a:xfrm>
              <a:off x="3780" y="6480"/>
              <a:ext cx="3960" cy="3060"/>
              <a:chOff x="4680" y="11880"/>
              <a:chExt cx="3960" cy="3060"/>
            </a:xfrm>
          </p:grpSpPr>
          <p:sp>
            <p:nvSpPr>
              <p:cNvPr id="17538" name="Line 130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39" name="Line 131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540" name="Group 132"/>
          <p:cNvGrpSpPr>
            <a:grpSpLocks noChangeAspect="1"/>
          </p:cNvGrpSpPr>
          <p:nvPr/>
        </p:nvGrpSpPr>
        <p:grpSpPr bwMode="auto">
          <a:xfrm>
            <a:off x="5008563" y="1601788"/>
            <a:ext cx="355600" cy="1193800"/>
            <a:chOff x="4009" y="1680"/>
            <a:chExt cx="3971" cy="13320"/>
          </a:xfrm>
        </p:grpSpPr>
        <p:sp>
          <p:nvSpPr>
            <p:cNvPr id="17541" name="Oval 133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42" name="Line 134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543" name="Group 135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7544" name="Line 136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45" name="Line 137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46" name="Group 138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7547" name="Line 139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48" name="Line 140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549" name="Group 141"/>
          <p:cNvGrpSpPr>
            <a:grpSpLocks noChangeAspect="1"/>
          </p:cNvGrpSpPr>
          <p:nvPr/>
        </p:nvGrpSpPr>
        <p:grpSpPr bwMode="auto">
          <a:xfrm>
            <a:off x="1042988" y="1628775"/>
            <a:ext cx="568325" cy="1168400"/>
            <a:chOff x="2700" y="1680"/>
            <a:chExt cx="6480" cy="13320"/>
          </a:xfrm>
        </p:grpSpPr>
        <p:sp>
          <p:nvSpPr>
            <p:cNvPr id="17550" name="Oval 142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51" name="Line 143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552" name="Group 144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7553" name="Line 145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54" name="Line 1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55" name="Line 147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556" name="Group 148"/>
          <p:cNvGrpSpPr>
            <a:grpSpLocks noChangeAspect="1"/>
          </p:cNvGrpSpPr>
          <p:nvPr/>
        </p:nvGrpSpPr>
        <p:grpSpPr bwMode="auto">
          <a:xfrm>
            <a:off x="1116013" y="3284538"/>
            <a:ext cx="354012" cy="1192212"/>
            <a:chOff x="3780" y="1440"/>
            <a:chExt cx="3960" cy="13320"/>
          </a:xfrm>
        </p:grpSpPr>
        <p:sp>
          <p:nvSpPr>
            <p:cNvPr id="17557" name="Oval 149"/>
            <p:cNvSpPr>
              <a:spLocks noChangeAspect="1" noChangeArrowheads="1"/>
            </p:cNvSpPr>
            <p:nvPr/>
          </p:nvSpPr>
          <p:spPr bwMode="auto">
            <a:xfrm>
              <a:off x="3960" y="1440"/>
              <a:ext cx="3600" cy="36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58" name="Line 150"/>
            <p:cNvSpPr>
              <a:spLocks noChangeAspect="1" noChangeShapeType="1"/>
            </p:cNvSpPr>
            <p:nvPr/>
          </p:nvSpPr>
          <p:spPr bwMode="auto">
            <a:xfrm>
              <a:off x="5760" y="504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559" name="Group 151"/>
            <p:cNvGrpSpPr>
              <a:grpSpLocks noChangeAspect="1"/>
            </p:cNvGrpSpPr>
            <p:nvPr/>
          </p:nvGrpSpPr>
          <p:grpSpPr bwMode="auto">
            <a:xfrm>
              <a:off x="3780" y="9540"/>
              <a:ext cx="3960" cy="5220"/>
              <a:chOff x="4680" y="11880"/>
              <a:chExt cx="3960" cy="3060"/>
            </a:xfrm>
          </p:grpSpPr>
          <p:sp>
            <p:nvSpPr>
              <p:cNvPr id="17560" name="Line 15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61" name="Line 1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62" name="Group 154"/>
            <p:cNvGrpSpPr>
              <a:grpSpLocks noChangeAspect="1"/>
            </p:cNvGrpSpPr>
            <p:nvPr/>
          </p:nvGrpSpPr>
          <p:grpSpPr bwMode="auto">
            <a:xfrm>
              <a:off x="3780" y="6480"/>
              <a:ext cx="3960" cy="3060"/>
              <a:chOff x="4680" y="11880"/>
              <a:chExt cx="3960" cy="3060"/>
            </a:xfrm>
          </p:grpSpPr>
          <p:sp>
            <p:nvSpPr>
              <p:cNvPr id="17563" name="Line 155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64" name="Line 15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565" name="Group 157"/>
          <p:cNvGrpSpPr>
            <a:grpSpLocks noChangeAspect="1"/>
          </p:cNvGrpSpPr>
          <p:nvPr/>
        </p:nvGrpSpPr>
        <p:grpSpPr bwMode="auto">
          <a:xfrm>
            <a:off x="3063875" y="3284538"/>
            <a:ext cx="355600" cy="1193800"/>
            <a:chOff x="4009" y="1680"/>
            <a:chExt cx="3971" cy="13320"/>
          </a:xfrm>
        </p:grpSpPr>
        <p:sp>
          <p:nvSpPr>
            <p:cNvPr id="17566" name="Oval 158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567" name="Line 159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568" name="Group 160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7569" name="Line 161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70" name="Line 162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71" name="Group 163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7572" name="Line 164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73" name="Line 165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574" name="Group 166"/>
          <p:cNvGrpSpPr>
            <a:grpSpLocks noChangeAspect="1"/>
          </p:cNvGrpSpPr>
          <p:nvPr/>
        </p:nvGrpSpPr>
        <p:grpSpPr bwMode="auto">
          <a:xfrm>
            <a:off x="4854575" y="3284538"/>
            <a:ext cx="581025" cy="1193800"/>
            <a:chOff x="2700" y="1680"/>
            <a:chExt cx="6480" cy="13320"/>
          </a:xfrm>
        </p:grpSpPr>
        <p:sp>
          <p:nvSpPr>
            <p:cNvPr id="17575" name="Oval 167" descr="Широкий диагональный 2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76" name="Line 168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577" name="Group 169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7578" name="Line 170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79" name="Line 171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80" name="Line 172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581" name="Group 173"/>
          <p:cNvGrpSpPr>
            <a:grpSpLocks noChangeAspect="1"/>
          </p:cNvGrpSpPr>
          <p:nvPr/>
        </p:nvGrpSpPr>
        <p:grpSpPr bwMode="auto">
          <a:xfrm>
            <a:off x="1116013" y="4797425"/>
            <a:ext cx="355600" cy="1193800"/>
            <a:chOff x="4009" y="1680"/>
            <a:chExt cx="3971" cy="13320"/>
          </a:xfrm>
        </p:grpSpPr>
        <p:sp>
          <p:nvSpPr>
            <p:cNvPr id="17582" name="Oval 174" descr="Широкий диагональный 2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83" name="Line 175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584" name="Group 176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7585" name="Line 177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86" name="Line 178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587" name="Group 179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7588" name="Line 180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89" name="Line 181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590" name="Group 182"/>
          <p:cNvGrpSpPr>
            <a:grpSpLocks noChangeAspect="1"/>
          </p:cNvGrpSpPr>
          <p:nvPr/>
        </p:nvGrpSpPr>
        <p:grpSpPr bwMode="auto">
          <a:xfrm>
            <a:off x="2982913" y="4827588"/>
            <a:ext cx="581025" cy="1193800"/>
            <a:chOff x="2700" y="1680"/>
            <a:chExt cx="6480" cy="13320"/>
          </a:xfrm>
        </p:grpSpPr>
        <p:sp>
          <p:nvSpPr>
            <p:cNvPr id="17591" name="Oval 183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92" name="Line 184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593" name="Group 185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7594" name="Line 186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95" name="Line 1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96" name="Line 188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627" name="Text Box 219"/>
          <p:cNvSpPr txBox="1">
            <a:spLocks noChangeArrowheads="1"/>
          </p:cNvSpPr>
          <p:nvPr/>
        </p:nvSpPr>
        <p:spPr bwMode="auto">
          <a:xfrm>
            <a:off x="4643438" y="5013325"/>
            <a:ext cx="10810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solidFill>
                  <a:srgbClr val="FF3300"/>
                </a:solidFill>
                <a:latin typeface="Verdana" pitchFamily="34" charset="0"/>
              </a:rPr>
              <a:t>?</a:t>
            </a:r>
          </a:p>
        </p:txBody>
      </p:sp>
      <p:pic>
        <p:nvPicPr>
          <p:cNvPr id="17628" name="Picture 2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910638" y="-458788"/>
            <a:ext cx="233362" cy="2333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4" fill="hold"/>
                                        <p:tgtEl>
                                          <p:spTgt spid="176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mph" presetSubtype="0" repeatCount="2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1000" fill="hold"/>
                                        <p:tgtEl>
                                          <p:spTgt spid="17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1000" fill="hold"/>
                                        <p:tgtEl>
                                          <p:spTgt spid="17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1000" fill="hold"/>
                                        <p:tgtEl>
                                          <p:spTgt spid="176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7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628"/>
                </p:tgtEl>
              </p:cMediaNode>
            </p:audio>
          </p:childTnLst>
        </p:cTn>
      </p:par>
    </p:tnLst>
    <p:bldLst>
      <p:bldP spid="176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87450" y="0"/>
            <a:ext cx="678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ПРАВИЛЬНО!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50825" y="1341438"/>
            <a:ext cx="576263" cy="649287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50825" y="333375"/>
            <a:ext cx="503238" cy="574675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7596188" y="836613"/>
            <a:ext cx="503237" cy="6477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8567738" y="188913"/>
            <a:ext cx="576262" cy="687387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593" name="Group 161"/>
          <p:cNvGraphicFramePr>
            <a:graphicFrameLocks noGrp="1"/>
          </p:cNvGraphicFramePr>
          <p:nvPr/>
        </p:nvGraphicFramePr>
        <p:xfrm>
          <a:off x="1817688" y="1341438"/>
          <a:ext cx="5707062" cy="4768851"/>
        </p:xfrm>
        <a:graphic>
          <a:graphicData uri="http://schemas.openxmlformats.org/drawingml/2006/table">
            <a:tbl>
              <a:tblPr/>
              <a:tblGrid>
                <a:gridCol w="190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8611" name="Group 179"/>
          <p:cNvGrpSpPr>
            <a:grpSpLocks/>
          </p:cNvGrpSpPr>
          <p:nvPr/>
        </p:nvGrpSpPr>
        <p:grpSpPr bwMode="auto">
          <a:xfrm>
            <a:off x="6426200" y="4725988"/>
            <a:ext cx="354013" cy="1192212"/>
            <a:chOff x="4830" y="1979"/>
            <a:chExt cx="285" cy="960"/>
          </a:xfrm>
        </p:grpSpPr>
        <p:sp>
          <p:nvSpPr>
            <p:cNvPr id="18612" name="Oval 180">
              <a:hlinkClick r:id="" action="ppaction://hlinkshowjump?jump=nextslide"/>
            </p:cNvPr>
            <p:cNvSpPr>
              <a:spLocks noChangeAspect="1" noChangeArrowheads="1"/>
            </p:cNvSpPr>
            <p:nvPr/>
          </p:nvSpPr>
          <p:spPr bwMode="auto">
            <a:xfrm>
              <a:off x="4843" y="1979"/>
              <a:ext cx="259" cy="25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13" name="Line 181"/>
            <p:cNvSpPr>
              <a:spLocks noChangeAspect="1" noChangeShapeType="1"/>
            </p:cNvSpPr>
            <p:nvPr/>
          </p:nvSpPr>
          <p:spPr bwMode="auto">
            <a:xfrm>
              <a:off x="4973" y="2238"/>
              <a:ext cx="0" cy="3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14" name="Group 182"/>
            <p:cNvGrpSpPr>
              <a:grpSpLocks noChangeAspect="1"/>
            </p:cNvGrpSpPr>
            <p:nvPr/>
          </p:nvGrpSpPr>
          <p:grpSpPr bwMode="auto">
            <a:xfrm>
              <a:off x="4830" y="2563"/>
              <a:ext cx="285" cy="376"/>
              <a:chOff x="4680" y="11880"/>
              <a:chExt cx="3960" cy="3060"/>
            </a:xfrm>
          </p:grpSpPr>
          <p:sp>
            <p:nvSpPr>
              <p:cNvPr id="18615" name="Line 183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16" name="Line 1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617" name="Group 185"/>
            <p:cNvGrpSpPr>
              <a:grpSpLocks noChangeAspect="1"/>
            </p:cNvGrpSpPr>
            <p:nvPr/>
          </p:nvGrpSpPr>
          <p:grpSpPr bwMode="auto">
            <a:xfrm>
              <a:off x="4830" y="2342"/>
              <a:ext cx="285" cy="221"/>
              <a:chOff x="4680" y="11880"/>
              <a:chExt cx="3960" cy="3060"/>
            </a:xfrm>
          </p:grpSpPr>
          <p:sp>
            <p:nvSpPr>
              <p:cNvPr id="18618" name="Line 186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19" name="Line 1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620" name="Group 188"/>
          <p:cNvGrpSpPr>
            <a:grpSpLocks noChangeAspect="1"/>
          </p:cNvGrpSpPr>
          <p:nvPr/>
        </p:nvGrpSpPr>
        <p:grpSpPr bwMode="auto">
          <a:xfrm>
            <a:off x="4438650" y="1528763"/>
            <a:ext cx="355600" cy="1195387"/>
            <a:chOff x="3780" y="1440"/>
            <a:chExt cx="3960" cy="13320"/>
          </a:xfrm>
        </p:grpSpPr>
        <p:sp>
          <p:nvSpPr>
            <p:cNvPr id="18621" name="Oval 189" descr="Широкий диагональный 2"/>
            <p:cNvSpPr>
              <a:spLocks noChangeAspect="1" noChangeArrowheads="1"/>
            </p:cNvSpPr>
            <p:nvPr/>
          </p:nvSpPr>
          <p:spPr bwMode="auto">
            <a:xfrm>
              <a:off x="3960" y="1440"/>
              <a:ext cx="3600" cy="3600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22" name="Line 190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5760" y="504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23" name="Group 191"/>
            <p:cNvGrpSpPr>
              <a:grpSpLocks noChangeAspect="1"/>
            </p:cNvGrpSpPr>
            <p:nvPr/>
          </p:nvGrpSpPr>
          <p:grpSpPr bwMode="auto">
            <a:xfrm>
              <a:off x="3780" y="9540"/>
              <a:ext cx="3960" cy="5220"/>
              <a:chOff x="4680" y="11880"/>
              <a:chExt cx="3960" cy="3060"/>
            </a:xfrm>
          </p:grpSpPr>
          <p:sp>
            <p:nvSpPr>
              <p:cNvPr id="18624" name="Line 192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25" name="Line 193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626" name="Group 194"/>
            <p:cNvGrpSpPr>
              <a:grpSpLocks noChangeAspect="1"/>
            </p:cNvGrpSpPr>
            <p:nvPr/>
          </p:nvGrpSpPr>
          <p:grpSpPr bwMode="auto">
            <a:xfrm>
              <a:off x="3780" y="6480"/>
              <a:ext cx="3960" cy="3060"/>
              <a:chOff x="4680" y="11880"/>
              <a:chExt cx="3960" cy="3060"/>
            </a:xfrm>
          </p:grpSpPr>
          <p:sp>
            <p:nvSpPr>
              <p:cNvPr id="18627" name="Line 195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28" name="Line 196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629" name="Group 197"/>
          <p:cNvGrpSpPr>
            <a:grpSpLocks noChangeAspect="1"/>
          </p:cNvGrpSpPr>
          <p:nvPr/>
        </p:nvGrpSpPr>
        <p:grpSpPr bwMode="auto">
          <a:xfrm>
            <a:off x="6430963" y="1530350"/>
            <a:ext cx="355600" cy="1193800"/>
            <a:chOff x="4009" y="1680"/>
            <a:chExt cx="3971" cy="13320"/>
          </a:xfrm>
        </p:grpSpPr>
        <p:sp>
          <p:nvSpPr>
            <p:cNvPr id="18630" name="Oval 198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31" name="Line 199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32" name="Group 200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8633" name="Line 201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4" name="Line 202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635" name="Group 203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8636" name="Line 204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7" name="Line 205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638" name="Group 206"/>
          <p:cNvGrpSpPr>
            <a:grpSpLocks noChangeAspect="1"/>
          </p:cNvGrpSpPr>
          <p:nvPr/>
        </p:nvGrpSpPr>
        <p:grpSpPr bwMode="auto">
          <a:xfrm>
            <a:off x="2465388" y="1557338"/>
            <a:ext cx="568325" cy="1168400"/>
            <a:chOff x="2700" y="1680"/>
            <a:chExt cx="6480" cy="13320"/>
          </a:xfrm>
        </p:grpSpPr>
        <p:sp>
          <p:nvSpPr>
            <p:cNvPr id="18639" name="Oval 207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40" name="Line 208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41" name="Group 209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8642" name="Line 210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43" name="Line 2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644" name="Line 212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645" name="Group 213"/>
          <p:cNvGrpSpPr>
            <a:grpSpLocks noChangeAspect="1"/>
          </p:cNvGrpSpPr>
          <p:nvPr/>
        </p:nvGrpSpPr>
        <p:grpSpPr bwMode="auto">
          <a:xfrm>
            <a:off x="2538413" y="3213100"/>
            <a:ext cx="354012" cy="1192213"/>
            <a:chOff x="3780" y="1440"/>
            <a:chExt cx="3960" cy="13320"/>
          </a:xfrm>
        </p:grpSpPr>
        <p:sp>
          <p:nvSpPr>
            <p:cNvPr id="18646" name="Oval 214"/>
            <p:cNvSpPr>
              <a:spLocks noChangeAspect="1" noChangeArrowheads="1"/>
            </p:cNvSpPr>
            <p:nvPr/>
          </p:nvSpPr>
          <p:spPr bwMode="auto">
            <a:xfrm>
              <a:off x="3960" y="1440"/>
              <a:ext cx="3600" cy="36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47" name="Line 215"/>
            <p:cNvSpPr>
              <a:spLocks noChangeAspect="1" noChangeShapeType="1"/>
            </p:cNvSpPr>
            <p:nvPr/>
          </p:nvSpPr>
          <p:spPr bwMode="auto">
            <a:xfrm>
              <a:off x="5760" y="504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48" name="Group 216"/>
            <p:cNvGrpSpPr>
              <a:grpSpLocks noChangeAspect="1"/>
            </p:cNvGrpSpPr>
            <p:nvPr/>
          </p:nvGrpSpPr>
          <p:grpSpPr bwMode="auto">
            <a:xfrm>
              <a:off x="3780" y="9540"/>
              <a:ext cx="3960" cy="5220"/>
              <a:chOff x="4680" y="11880"/>
              <a:chExt cx="3960" cy="3060"/>
            </a:xfrm>
          </p:grpSpPr>
          <p:sp>
            <p:nvSpPr>
              <p:cNvPr id="18649" name="Line 217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50" name="Line 2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651" name="Group 219"/>
            <p:cNvGrpSpPr>
              <a:grpSpLocks noChangeAspect="1"/>
            </p:cNvGrpSpPr>
            <p:nvPr/>
          </p:nvGrpSpPr>
          <p:grpSpPr bwMode="auto">
            <a:xfrm>
              <a:off x="3780" y="6480"/>
              <a:ext cx="3960" cy="3060"/>
              <a:chOff x="4680" y="11880"/>
              <a:chExt cx="3960" cy="3060"/>
            </a:xfrm>
          </p:grpSpPr>
          <p:sp>
            <p:nvSpPr>
              <p:cNvPr id="18652" name="Line 220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53" name="Line 2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654" name="Group 222"/>
          <p:cNvGrpSpPr>
            <a:grpSpLocks noChangeAspect="1"/>
          </p:cNvGrpSpPr>
          <p:nvPr/>
        </p:nvGrpSpPr>
        <p:grpSpPr bwMode="auto">
          <a:xfrm>
            <a:off x="4486275" y="3213100"/>
            <a:ext cx="355600" cy="1193800"/>
            <a:chOff x="4009" y="1680"/>
            <a:chExt cx="3971" cy="13320"/>
          </a:xfrm>
        </p:grpSpPr>
        <p:sp>
          <p:nvSpPr>
            <p:cNvPr id="18655" name="Oval 223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656" name="Line 224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57" name="Group 225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8658" name="Line 226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59" name="Line 227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660" name="Group 228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8661" name="Line 229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62" name="Line 230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663" name="Group 231"/>
          <p:cNvGrpSpPr>
            <a:grpSpLocks noChangeAspect="1"/>
          </p:cNvGrpSpPr>
          <p:nvPr/>
        </p:nvGrpSpPr>
        <p:grpSpPr bwMode="auto">
          <a:xfrm>
            <a:off x="6276975" y="3213100"/>
            <a:ext cx="581025" cy="1193800"/>
            <a:chOff x="2700" y="1680"/>
            <a:chExt cx="6480" cy="13320"/>
          </a:xfrm>
        </p:grpSpPr>
        <p:sp>
          <p:nvSpPr>
            <p:cNvPr id="18664" name="Oval 232" descr="Широкий диагональный 2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65" name="Line 233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66" name="Group 234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8667" name="Line 235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68" name="Line 236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669" name="Line 237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670" name="Group 238"/>
          <p:cNvGrpSpPr>
            <a:grpSpLocks noChangeAspect="1"/>
          </p:cNvGrpSpPr>
          <p:nvPr/>
        </p:nvGrpSpPr>
        <p:grpSpPr bwMode="auto">
          <a:xfrm>
            <a:off x="2538413" y="4725988"/>
            <a:ext cx="355600" cy="1193800"/>
            <a:chOff x="4009" y="1680"/>
            <a:chExt cx="3971" cy="13320"/>
          </a:xfrm>
        </p:grpSpPr>
        <p:sp>
          <p:nvSpPr>
            <p:cNvPr id="18671" name="Oval 239" descr="Широкий диагональный 2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72" name="Line 240" descr="Широкий диагональный 2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73" name="Group 241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8674" name="Line 242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75" name="Line 243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676" name="Group 244"/>
            <p:cNvGrpSpPr>
              <a:grpSpLocks noChangeAspect="1"/>
            </p:cNvGrpSpPr>
            <p:nvPr/>
          </p:nvGrpSpPr>
          <p:grpSpPr bwMode="auto">
            <a:xfrm flipV="1">
              <a:off x="4009" y="5040"/>
              <a:ext cx="3960" cy="3060"/>
              <a:chOff x="4680" y="11880"/>
              <a:chExt cx="3960" cy="3060"/>
            </a:xfrm>
          </p:grpSpPr>
          <p:sp>
            <p:nvSpPr>
              <p:cNvPr id="18677" name="Line 245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78" name="Line 246" descr="Широкий диагональный 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679" name="Group 247"/>
          <p:cNvGrpSpPr>
            <a:grpSpLocks noChangeAspect="1"/>
          </p:cNvGrpSpPr>
          <p:nvPr/>
        </p:nvGrpSpPr>
        <p:grpSpPr bwMode="auto">
          <a:xfrm>
            <a:off x="4405313" y="4756150"/>
            <a:ext cx="581025" cy="1193800"/>
            <a:chOff x="2700" y="1680"/>
            <a:chExt cx="6480" cy="13320"/>
          </a:xfrm>
        </p:grpSpPr>
        <p:sp>
          <p:nvSpPr>
            <p:cNvPr id="18680" name="Oval 248"/>
            <p:cNvSpPr>
              <a:spLocks noChangeAspect="1" noChangeArrowheads="1"/>
            </p:cNvSpPr>
            <p:nvPr/>
          </p:nvSpPr>
          <p:spPr bwMode="auto">
            <a:xfrm>
              <a:off x="4200" y="1680"/>
              <a:ext cx="3600" cy="36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81" name="Line 249"/>
            <p:cNvSpPr>
              <a:spLocks noChangeAspect="1" noChangeShapeType="1"/>
            </p:cNvSpPr>
            <p:nvPr/>
          </p:nvSpPr>
          <p:spPr bwMode="auto">
            <a:xfrm>
              <a:off x="6000" y="5280"/>
              <a:ext cx="0" cy="45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82" name="Group 250"/>
            <p:cNvGrpSpPr>
              <a:grpSpLocks noChangeAspect="1"/>
            </p:cNvGrpSpPr>
            <p:nvPr/>
          </p:nvGrpSpPr>
          <p:grpSpPr bwMode="auto">
            <a:xfrm>
              <a:off x="4020" y="9720"/>
              <a:ext cx="3960" cy="5280"/>
              <a:chOff x="4680" y="11880"/>
              <a:chExt cx="3960" cy="3060"/>
            </a:xfrm>
          </p:grpSpPr>
          <p:sp>
            <p:nvSpPr>
              <p:cNvPr id="18683" name="Line 251"/>
              <p:cNvSpPr>
                <a:spLocks noChangeAspect="1" noChangeShapeType="1"/>
              </p:cNvSpPr>
              <p:nvPr/>
            </p:nvSpPr>
            <p:spPr bwMode="auto">
              <a:xfrm flipV="1">
                <a:off x="468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84" name="Line 25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660" y="11880"/>
                <a:ext cx="1980" cy="306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685" name="Line 253"/>
            <p:cNvSpPr>
              <a:spLocks noChangeAspect="1" noChangeShapeType="1"/>
            </p:cNvSpPr>
            <p:nvPr/>
          </p:nvSpPr>
          <p:spPr bwMode="auto">
            <a:xfrm>
              <a:off x="2700" y="7020"/>
              <a:ext cx="6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687" name="AutoShape 255"/>
          <p:cNvSpPr>
            <a:spLocks noChangeArrowheads="1"/>
          </p:cNvSpPr>
          <p:nvPr/>
        </p:nvSpPr>
        <p:spPr bwMode="auto">
          <a:xfrm>
            <a:off x="323850" y="5445125"/>
            <a:ext cx="647700" cy="7207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88" name="AutoShape 256"/>
          <p:cNvSpPr>
            <a:spLocks noChangeArrowheads="1"/>
          </p:cNvSpPr>
          <p:nvPr/>
        </p:nvSpPr>
        <p:spPr bwMode="auto">
          <a:xfrm>
            <a:off x="8388350" y="5949950"/>
            <a:ext cx="503238" cy="660400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89" name="AutoShape 257"/>
          <p:cNvSpPr>
            <a:spLocks noChangeArrowheads="1"/>
          </p:cNvSpPr>
          <p:nvPr/>
        </p:nvSpPr>
        <p:spPr bwMode="auto">
          <a:xfrm>
            <a:off x="8459788" y="4221163"/>
            <a:ext cx="468312" cy="58737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90" name="AutoShape 258"/>
          <p:cNvSpPr>
            <a:spLocks noChangeArrowheads="1"/>
          </p:cNvSpPr>
          <p:nvPr/>
        </p:nvSpPr>
        <p:spPr bwMode="auto">
          <a:xfrm>
            <a:off x="7812088" y="2349500"/>
            <a:ext cx="468312" cy="587375"/>
          </a:xfrm>
          <a:prstGeom prst="star4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91" name="AutoShape 259"/>
          <p:cNvSpPr>
            <a:spLocks noChangeArrowheads="1"/>
          </p:cNvSpPr>
          <p:nvPr/>
        </p:nvSpPr>
        <p:spPr bwMode="auto">
          <a:xfrm>
            <a:off x="250825" y="4149725"/>
            <a:ext cx="647700" cy="720725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92" name="AutoShape 260"/>
          <p:cNvSpPr>
            <a:spLocks noChangeArrowheads="1"/>
          </p:cNvSpPr>
          <p:nvPr/>
        </p:nvSpPr>
        <p:spPr bwMode="auto">
          <a:xfrm>
            <a:off x="1187450" y="2349500"/>
            <a:ext cx="468313" cy="58737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693" name="Picture 26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75688" y="-531813"/>
            <a:ext cx="233362" cy="2333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>
    <p:sndAc>
      <p:stSnd loop="1"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7" fill="hold"/>
                                        <p:tgtEl>
                                          <p:spTgt spid="186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93"/>
                </p:tgtEl>
              </p:cMediaNode>
            </p:audio>
          </p:childTnLst>
        </p:cTn>
      </p:par>
    </p:tnLst>
    <p:bldLst>
      <p:bldP spid="1843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62</Words>
  <Application>Microsoft Office PowerPoint</Application>
  <PresentationFormat>Экран (4:3)</PresentationFormat>
  <Paragraphs>20</Paragraphs>
  <Slides>12</Slides>
  <Notes>0</Notes>
  <HiddenSlides>0</HiddenSlides>
  <MMClips>16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Times New Roman</vt:lpstr>
      <vt:lpstr>Verdana</vt:lpstr>
      <vt:lpstr>Оформление по умолчанию</vt:lpstr>
      <vt:lpstr>НАЙДИ ФИГУРУ (развиваем логику)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FBF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</dc:creator>
  <cp:lastModifiedBy>анжелика мершина</cp:lastModifiedBy>
  <cp:revision>40</cp:revision>
  <dcterms:created xsi:type="dcterms:W3CDTF">2005-09-15T20:19:00Z</dcterms:created>
  <dcterms:modified xsi:type="dcterms:W3CDTF">2020-04-28T20:04:04Z</dcterms:modified>
</cp:coreProperties>
</file>